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61" r:id="rId3"/>
    <p:sldId id="257" r:id="rId4"/>
    <p:sldId id="283" r:id="rId5"/>
    <p:sldId id="258" r:id="rId6"/>
    <p:sldId id="260" r:id="rId7"/>
    <p:sldId id="259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90" r:id="rId17"/>
    <p:sldId id="272" r:id="rId18"/>
    <p:sldId id="277" r:id="rId19"/>
    <p:sldId id="273" r:id="rId20"/>
    <p:sldId id="285" r:id="rId21"/>
    <p:sldId id="288" r:id="rId22"/>
    <p:sldId id="287" r:id="rId23"/>
    <p:sldId id="284" r:id="rId24"/>
    <p:sldId id="276" r:id="rId25"/>
    <p:sldId id="293" r:id="rId26"/>
    <p:sldId id="278" r:id="rId27"/>
    <p:sldId id="292" r:id="rId28"/>
    <p:sldId id="291" r:id="rId29"/>
    <p:sldId id="275" r:id="rId30"/>
    <p:sldId id="280" r:id="rId31"/>
    <p:sldId id="281" r:id="rId32"/>
    <p:sldId id="289" r:id="rId33"/>
    <p:sldId id="279" r:id="rId34"/>
    <p:sldId id="274" r:id="rId35"/>
    <p:sldId id="282" r:id="rId3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0527-9C9B-40BD-B56B-A6FA6351099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0F443-D636-478A-B97F-D0080E6BC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0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5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7CEE6"/>
            </a:gs>
            <a:gs pos="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324C-82F2-4548-84CA-746BC8BFE20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C203-28BB-4395-85C6-F242A76C4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docid=pWUhASAZgbskxM&amp;tbnid=3YXYPNhKFo_KfM:&amp;ved=0CAUQjRw&amp;url=http://www.history.com/topics/cold-war/red-scare&amp;ei=8JNiU5uKCM-V7Aanr4DoDA&amp;bvm=bv.65788261,d.b2U&amp;psig=AFQjCNHl1MhnH_Yg6b0HowbCj_oNwKEpDA&amp;ust=139905570916152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dba8LewXGRM9nM&amp;tbnid=OROYJz7SkNQOMM:&amp;ved=0CAUQjRw&amp;url=http://www.gislounge.com/2010-mean-center-of-population-for-the-united-states/&amp;ei=uqlmU6_fB5TaoATR5oHwCw&amp;bvm=bv.65788261,d.cGU&amp;psig=AFQjCNEuQDGy5oJOwbEfa59ObeyKMLHCog&amp;ust=139932342788740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url?sa=i&amp;rct=j&amp;q=&amp;esrc=s&amp;frm=1&amp;source=images&amp;cd=&amp;cad=rja&amp;uact=8&amp;docid=Y8goBHHgQ0l4ZM&amp;tbnid=w9a0VZ0l0rA5FM:&amp;ved=0CAUQjRw&amp;url=http://www.capitalcentury.com/1951.html&amp;ei=6bRjU-SPMvSvsQTEw4CgCA&amp;bvm=bv.65788261,d.aWc&amp;psig=AFQjCNGF1NJ6aHnIZMOjIlaWtjCXMdCJKA&amp;ust=1399129636744608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//upload.wikimedia.org/wikipedia/commons/a/a7/Educational_separation_in_the_US_prior_to_Brown_Map.s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DWWy4CMhE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Julius_and_Ethel_Rosenberg_NYWT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&amp;esrc=s&amp;frm=1&amp;source=images&amp;cd=&amp;cad=rja&amp;uact=8&amp;docid=v-kd8IvuwarpXM&amp;tbnid=1uGhgEVgFCgnKM:&amp;ved=0CAUQjRw&amp;url=http://www.pauldavisoncrime.com/2013/01/a-look-back-at-alger-hiss-espionage-case.html&amp;ei=FpBiU_uzB4TMyQHX9ICoCg&amp;bvm=bv.65788261,d.b2U&amp;psig=AFQjCNFPhDhCCHzh91DZuq6aHGvtXlXdqg&amp;ust=139905470698811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dward_R._Murrow_-_still.jpg" TargetMode="External"/><Relationship Id="rId2" Type="http://schemas.openxmlformats.org/officeDocument/2006/relationships/hyperlink" Target="http://www.youtube.com/watch?v=anNEJJYLU8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1250"/>
            <a:ext cx="7772400" cy="1581150"/>
          </a:xfrm>
        </p:spPr>
        <p:txBody>
          <a:bodyPr>
            <a:normAutofit/>
          </a:bodyPr>
          <a:lstStyle/>
          <a:p>
            <a:r>
              <a:rPr lang="en-US" dirty="0" smtClean="0"/>
              <a:t>Domestic Affairs</a:t>
            </a:r>
            <a:br>
              <a:rPr lang="en-US" dirty="0" smtClean="0"/>
            </a:br>
            <a:r>
              <a:rPr lang="en-US" dirty="0" smtClean="0"/>
              <a:t>1950-1975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95699"/>
            <a:ext cx="7738052" cy="1752600"/>
          </a:xfrm>
        </p:spPr>
        <p:txBody>
          <a:bodyPr/>
          <a:lstStyle/>
          <a:p>
            <a:r>
              <a:rPr lang="en-US" dirty="0" smtClean="0"/>
              <a:t>Red Scare, Mass Culture, Civil Rights and Social Movements</a:t>
            </a:r>
            <a:endParaRPr lang="en-US" dirty="0"/>
          </a:p>
        </p:txBody>
      </p:sp>
      <p:pic>
        <p:nvPicPr>
          <p:cNvPr id="2050" name="Picture 2" descr="https://encrypted-tbn0.gstatic.com/images?q=tbn:ANd9GcSEVEN6i8eM8va_i11XRzwEKW1Q78thO8sCwG8pUME5m1T5OYW-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0"/>
            <a:ext cx="335950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3" y="0"/>
            <a:ext cx="2590800" cy="25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4735639"/>
            <a:ext cx="2549525" cy="20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75" y="4571999"/>
            <a:ext cx="2865851" cy="2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1"/>
            <a:ext cx="5864225" cy="3967594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>
                <a:solidFill>
                  <a:prstClr val="black"/>
                </a:solidFill>
              </a:rPr>
              <a:t>Social </a:t>
            </a:r>
            <a:r>
              <a:rPr lang="en-US" dirty="0" smtClean="0">
                <a:solidFill>
                  <a:prstClr val="black"/>
                </a:solidFill>
              </a:rPr>
              <a:t>Changes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Suburgatory</a:t>
            </a:r>
            <a:r>
              <a:rPr lang="en-US" dirty="0" smtClean="0">
                <a:solidFill>
                  <a:prstClr val="black"/>
                </a:solidFill>
              </a:rPr>
              <a:t> formed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err="1" smtClean="0">
                <a:solidFill>
                  <a:prstClr val="black"/>
                </a:solidFill>
              </a:rPr>
              <a:t>Levittowns</a:t>
            </a:r>
            <a:r>
              <a:rPr lang="en-US" dirty="0" smtClean="0">
                <a:solidFill>
                  <a:prstClr val="black"/>
                </a:solidFill>
              </a:rPr>
              <a:t> built in in Pennsylvania &amp; New Jersey, affordable homes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Growth of Car industry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solidFill>
                  <a:prstClr val="black"/>
                </a:solidFill>
              </a:rPr>
              <a:t>Car ownership grows as people commute from the suburbs to work/ drive around suburbs 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solidFill>
                  <a:prstClr val="black"/>
                </a:solidFill>
              </a:rPr>
              <a:t>Interstate Highway Act</a:t>
            </a:r>
          </a:p>
          <a:p>
            <a:pPr marL="1828800" lvl="3" indent="-571500">
              <a:buFont typeface="+mj-lt"/>
              <a:buAutoNum type="romanUcPeriod"/>
            </a:pPr>
            <a:r>
              <a:rPr lang="en-US" dirty="0" smtClean="0">
                <a:solidFill>
                  <a:prstClr val="black"/>
                </a:solidFill>
              </a:rPr>
              <a:t>Connected cities, boosted travel &amp; vacation industries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>
                <a:solidFill>
                  <a:prstClr val="black"/>
                </a:solidFill>
              </a:rPr>
              <a:t>Migration of population – south &amp; west</a:t>
            </a:r>
          </a:p>
          <a:p>
            <a:pPr marL="1828800" lvl="3" indent="-571500">
              <a:buFont typeface="+mj-lt"/>
              <a:buAutoNum type="romanUcPeriod"/>
            </a:pPr>
            <a:r>
              <a:rPr lang="en-US" dirty="0" smtClean="0">
                <a:solidFill>
                  <a:prstClr val="black"/>
                </a:solidFill>
              </a:rPr>
              <a:t>Sunbelt gains population  b/c of climate &amp; jobs in defense industries (aerospace &amp; electronics)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Impact: Shift in Political Power (away from urban areas, the Northeast &amp; Midwest)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70" y="13855"/>
            <a:ext cx="3279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gislounge.com/wp-content/uploads/2011/03/centerpop_mean2010-1024x26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5795"/>
            <a:ext cx="7924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58" y="2890405"/>
            <a:ext cx="2980242" cy="18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4224" y="152400"/>
            <a:ext cx="3279776" cy="553997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did the shift in where Americans live after the 1950s change American Politics?</a:t>
            </a:r>
          </a:p>
          <a:p>
            <a:endParaRPr lang="en-US" sz="2400" dirty="0"/>
          </a:p>
          <a:p>
            <a:r>
              <a:rPr lang="en-US" sz="2400" dirty="0" smtClean="0"/>
              <a:t>Southern/western states get more population and this shifts representation in Congress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- The North loses population (deindustrialization) &amp; political power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838201"/>
            <a:ext cx="4953000" cy="40318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Interstate High Way =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Allows for the creation of the growth of the suburbs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Need for more cars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Loss of business &amp; population on the rural routes (death by interstate)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1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47436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4943"/>
            <a:ext cx="3746739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5" y="27709"/>
            <a:ext cx="5715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www.capitalcentury.com/levittow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240"/>
            <a:ext cx="47148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65132"/>
            <a:ext cx="5304594" cy="404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5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88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14" y="609600"/>
            <a:ext cx="5156214" cy="632460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Economic Changes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Creation of a Post-industrial society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Service sector jobs – law, healthcare, retail, banking…</a:t>
            </a:r>
          </a:p>
          <a:p>
            <a:pPr marL="1828800" lvl="3" indent="-571500">
              <a:buFont typeface="+mj-lt"/>
              <a:buAutoNum type="romanLcPeriod"/>
            </a:pPr>
            <a:r>
              <a:rPr lang="en-US" dirty="0" smtClean="0"/>
              <a:t>Growth of Information industries (white-collar jobs)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Decrease in Manufacturing Jobs eventually contributed to rustbelt development (70s-80s)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Agricultural work decreased (currently less 1% of US pop.) 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Women in the workforce 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Number double between 40-60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New types of businesses 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Franchise businesses</a:t>
            </a:r>
          </a:p>
          <a:p>
            <a:pPr marL="1828800" lvl="3" indent="-571500">
              <a:buFont typeface="+mj-lt"/>
              <a:buAutoNum type="alphaLcParenR"/>
            </a:pPr>
            <a:r>
              <a:rPr lang="en-US" dirty="0" smtClean="0"/>
              <a:t>Quality &amp; sameness… yeah for Subway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Multinational corporations	</a:t>
            </a:r>
          </a:p>
          <a:p>
            <a:pPr marL="1714500" lvl="3" indent="-457200">
              <a:buFont typeface="+mj-lt"/>
              <a:buAutoNum type="alphaLcPeriod"/>
            </a:pPr>
            <a:r>
              <a:rPr lang="en-US" dirty="0" smtClean="0"/>
              <a:t>Companies that produced &amp; sold services in many countries around the world (GM, IBM, Coca Cola…)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14" y="0"/>
            <a:ext cx="4334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06097"/>
            <a:ext cx="4192477" cy="278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3814" y="779145"/>
            <a:ext cx="4851414" cy="59093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did the Types of Jobs Americans were employed at change after the 1950s?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Deindustrialization creates the ‘Rustbelt’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 decrease in industrial/ manufacturing jobs and in increase in service jobs and a growth of “Multinational corporation”</a:t>
            </a:r>
          </a:p>
          <a:p>
            <a:pPr lvl="1"/>
            <a:endParaRPr lang="en-US" sz="2400" dirty="0"/>
          </a:p>
          <a:p>
            <a:pPr lvl="1"/>
            <a:r>
              <a:rPr lang="en-US" dirty="0" smtClean="0"/>
              <a:t>*Post – </a:t>
            </a:r>
            <a:r>
              <a:rPr lang="en-US" dirty="0" err="1" smtClean="0"/>
              <a:t>Fordist</a:t>
            </a:r>
            <a:r>
              <a:rPr lang="en-US" dirty="0" smtClean="0"/>
              <a:t> = the idea that economies have moved away from large scale mass production in factories  </a:t>
            </a:r>
          </a:p>
          <a:p>
            <a:pPr lvl="1"/>
            <a:r>
              <a:rPr lang="en-US" dirty="0" smtClean="0"/>
              <a:t>Economies now based on service industries or small flexible manufacturing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Multinational Corporations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24560"/>
            <a:ext cx="8857129" cy="501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multinational corpo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" y="924560"/>
            <a:ext cx="8040584" cy="56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90747"/>
            <a:ext cx="9220200" cy="63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10" y="111532"/>
            <a:ext cx="4114800" cy="66787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does the role of women change after ww2?</a:t>
            </a:r>
          </a:p>
          <a:p>
            <a:r>
              <a:rPr lang="en-US" sz="2400" dirty="0"/>
              <a:t> </a:t>
            </a:r>
            <a:r>
              <a:rPr lang="en-US" sz="2800" dirty="0" smtClean="0"/>
              <a:t>- more women enter and stay in the work force  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Gives women more spending power &amp; a shift in the pre-war gender roles begins to occur</a:t>
            </a:r>
          </a:p>
          <a:p>
            <a:pPr marL="342900" indent="-342900">
              <a:buFontTx/>
              <a:buChar char="-"/>
            </a:pPr>
            <a:r>
              <a:rPr lang="en-US" sz="2800" dirty="0" smtClean="0"/>
              <a:t>Culturally this sets the stage for the feminist movement for the 60s and 70s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2050" name="Picture 2" descr="Image result for women in the workforce after w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56" y="1981199"/>
            <a:ext cx="5259940" cy="32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Culture of Consumerism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181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Consumerism - </a:t>
            </a:r>
            <a:r>
              <a:rPr lang="en-US" dirty="0"/>
              <a:t>social and economic order and ideology that encourages the acquisition of goods and services in ever-greater </a:t>
            </a:r>
            <a:r>
              <a:rPr lang="en-US" dirty="0" smtClean="0"/>
              <a:t>amounts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American spend more $, much on credit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Technology items in demand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TVs, washing machines, refrigerators…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Rock-and-Roll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Rock  originated in African-Americans neighborhoods (rhythm and blues) and diffuses north with migration &amp; adoption by white artists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70" y="838200"/>
            <a:ext cx="3238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53" y="3377309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61" y="4553647"/>
            <a:ext cx="2116873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51054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did the technological advancements of the 1950s help create a culture of consumerism?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New tech products are in demand because they save time &amp; labor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Consumerism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2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94" y="6417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 Society – LBJ’s Domestic Policy</a:t>
            </a:r>
            <a:br>
              <a:rPr lang="en-US" dirty="0" smtClean="0"/>
            </a:br>
            <a:r>
              <a:rPr lang="en-US" dirty="0" smtClean="0"/>
              <a:t>“the War on Poverty”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867"/>
            <a:ext cx="4572000" cy="496799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1964 - Series of laws &amp; programs meant that were intended start “an end to poverty and racial injustice” </a:t>
            </a:r>
          </a:p>
          <a:p>
            <a:pPr lvl="1"/>
            <a:r>
              <a:rPr lang="en-US" dirty="0" smtClean="0"/>
              <a:t>Medicare = provides basic hospital insurance for older Americans</a:t>
            </a:r>
          </a:p>
          <a:p>
            <a:pPr lvl="1"/>
            <a:r>
              <a:rPr lang="en-US" dirty="0" smtClean="0"/>
              <a:t>Medicaid = provides basic medical services to poor and disabled</a:t>
            </a:r>
          </a:p>
          <a:p>
            <a:pPr lvl="1"/>
            <a:r>
              <a:rPr lang="en-US" dirty="0" smtClean="0"/>
              <a:t>Also included legislation providing $ to poor schools, and 1965 laws eliminating the quota system for immigration.  </a:t>
            </a:r>
            <a:endParaRPr lang="en-US" dirty="0"/>
          </a:p>
        </p:txBody>
      </p:sp>
      <p:pic>
        <p:nvPicPr>
          <p:cNvPr id="1026" name="Picture 2" descr="Image result for johnson great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39836"/>
            <a:ext cx="3636123" cy="52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Starting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816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Legal Cases on Segregation </a:t>
            </a:r>
          </a:p>
          <a:p>
            <a:pPr lvl="1"/>
            <a:r>
              <a:rPr lang="en-US" b="1" i="1" dirty="0" smtClean="0"/>
              <a:t>13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, 14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, 15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Amendments </a:t>
            </a:r>
            <a:r>
              <a:rPr lang="en-US" dirty="0" smtClean="0"/>
              <a:t>(1865-1870) free the slaves, give equal rights to African Americans, &amp; prohibited discrimination in Voting</a:t>
            </a:r>
            <a:endParaRPr lang="en-US" i="1" dirty="0" smtClean="0"/>
          </a:p>
          <a:p>
            <a:pPr lvl="1"/>
            <a:r>
              <a:rPr lang="en-US" b="1" i="1" dirty="0" err="1" smtClean="0"/>
              <a:t>Plessy</a:t>
            </a:r>
            <a:r>
              <a:rPr lang="en-US" b="1" i="1" dirty="0" smtClean="0"/>
              <a:t> v. Ferguson </a:t>
            </a:r>
            <a:r>
              <a:rPr lang="en-US" dirty="0" smtClean="0"/>
              <a:t>(1896) Supreme Court Case upholding the constitutionality of state laws instituting racial segregation. “separate but equal”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Brown vs. Board of Education </a:t>
            </a:r>
            <a:r>
              <a:rPr lang="en-US" dirty="0" smtClean="0">
                <a:solidFill>
                  <a:srgbClr val="C00000"/>
                </a:solidFill>
              </a:rPr>
              <a:t>(1954) SC case overturning “</a:t>
            </a:r>
            <a:r>
              <a:rPr lang="en-US" dirty="0" err="1" smtClean="0">
                <a:solidFill>
                  <a:srgbClr val="C00000"/>
                </a:solidFill>
              </a:rPr>
              <a:t>Plessy</a:t>
            </a:r>
            <a:r>
              <a:rPr lang="en-US" dirty="0" smtClean="0">
                <a:solidFill>
                  <a:srgbClr val="C00000"/>
                </a:solidFill>
              </a:rPr>
              <a:t>”, making segregated schools illegal.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30" name="Picture 6" descr="File:Educational separation in the US prior to Brow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80" y="457200"/>
            <a:ext cx="42153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581400"/>
            <a:ext cx="2895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Vocabulary: 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i="1" dirty="0" smtClean="0"/>
              <a:t>de facto discrimination </a:t>
            </a:r>
            <a:r>
              <a:rPr lang="en-US" dirty="0" smtClean="0"/>
              <a:t>unfair treatment of someone that is a matter of custom but not based in law</a:t>
            </a:r>
          </a:p>
          <a:p>
            <a:r>
              <a:rPr lang="en-US" dirty="0" smtClean="0"/>
              <a:t>- </a:t>
            </a:r>
            <a:r>
              <a:rPr lang="en-US" i="1" dirty="0" smtClean="0"/>
              <a:t>De jure discrimination </a:t>
            </a:r>
            <a:r>
              <a:rPr lang="en-US" dirty="0" smtClean="0"/>
              <a:t>unfair treatment of someone that is based on laws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4471480" cy="41549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difference between de facto and de jure discrimination?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De facto </a:t>
            </a:r>
            <a:r>
              <a:rPr lang="en-US" sz="2400" dirty="0" smtClean="0"/>
              <a:t>– segregation enforced through public pressure, customs, zoning, and realtor practices.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De Jure </a:t>
            </a:r>
            <a:r>
              <a:rPr lang="en-US" sz="2400" dirty="0" smtClean="0"/>
              <a:t>– segregation enforced by law</a:t>
            </a:r>
          </a:p>
        </p:txBody>
      </p:sp>
    </p:spTree>
    <p:extLst>
      <p:ext uri="{BB962C8B-B14F-4D97-AF65-F5344CB8AC3E}">
        <p14:creationId xmlns:p14="http://schemas.microsoft.com/office/powerpoint/2010/main" val="16127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Desegregation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Does </a:t>
            </a:r>
            <a:r>
              <a:rPr lang="en-US" sz="2800" dirty="0"/>
              <a:t>the Federal Government have the power to tell the States what laws they must follow? Sound </a:t>
            </a:r>
            <a:r>
              <a:rPr lang="en-US" sz="2800" dirty="0" smtClean="0"/>
              <a:t>familiar?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 Periods in The Civil Rights Movement: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29710"/>
            <a:ext cx="9144000" cy="3494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1940’s</a:t>
            </a:r>
            <a:r>
              <a:rPr lang="en-US" sz="2800" dirty="0" smtClean="0"/>
              <a:t> – Major Federal and Private changes spur’s people to organize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1950s’s</a:t>
            </a:r>
            <a:r>
              <a:rPr lang="en-US" sz="2800" dirty="0" smtClean="0"/>
              <a:t> – Turbulent time that produce Federal laws that motivate grass roots activism but contrast with little State enforcement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*(Nonviolence </a:t>
            </a:r>
            <a:r>
              <a:rPr lang="en-US" sz="2800" dirty="0"/>
              <a:t>era) the movement gained a moral high ground </a:t>
            </a:r>
            <a:r>
              <a:rPr lang="en-US" sz="2800" dirty="0" smtClean="0"/>
              <a:t>from 	which </a:t>
            </a:r>
            <a:r>
              <a:rPr lang="en-US" sz="2800" dirty="0"/>
              <a:t>any opposition was exposed for its lack of basic </a:t>
            </a:r>
            <a:r>
              <a:rPr lang="en-US" sz="2800" dirty="0" smtClean="0"/>
              <a:t>human </a:t>
            </a:r>
            <a:r>
              <a:rPr lang="en-US" sz="2800" dirty="0"/>
              <a:t>decency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1960’s </a:t>
            </a:r>
            <a:r>
              <a:rPr lang="en-US" sz="2800" dirty="0" smtClean="0"/>
              <a:t>– Very Turbulent Times – Civil Rights organizations evolve as slow enforcement and violent backlash splits the movement as it gains and loses significant leadership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8077200" cy="3323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How does the Civil Rights Movement change over time?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 smtClean="0"/>
              <a:t>1940s</a:t>
            </a:r>
            <a:r>
              <a:rPr lang="en-US" sz="2400" dirty="0" smtClean="0"/>
              <a:t> - Federal and Private changes (Ex: Desegregation of the Armed Forces), starts the growth of organizations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1950s</a:t>
            </a:r>
            <a:r>
              <a:rPr lang="en-US" sz="2400" dirty="0" smtClean="0"/>
              <a:t> - Nonviolence to achieve equality 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1960s</a:t>
            </a:r>
            <a:r>
              <a:rPr lang="en-US" sz="2400" dirty="0" smtClean="0"/>
              <a:t> – More Radical organizations evolve b/c of slow  progress and deaths of some leaders   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7" name="Down Arrow 6"/>
          <p:cNvSpPr/>
          <p:nvPr/>
        </p:nvSpPr>
        <p:spPr>
          <a:xfrm>
            <a:off x="3733800" y="2667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15491" y="4182070"/>
            <a:ext cx="371301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States vs. Federal power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Federalist vs. Anti-Federalist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Civil War</a:t>
            </a:r>
          </a:p>
        </p:txBody>
      </p:sp>
    </p:spTree>
    <p:extLst>
      <p:ext uri="{BB962C8B-B14F-4D97-AF65-F5344CB8AC3E}">
        <p14:creationId xmlns:p14="http://schemas.microsoft.com/office/powerpoint/2010/main" val="3851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Six Principles of Nonviolence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791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Nonviolence is not passive, but requires courage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Nonviolence seeks reconciliation, not defeat of an adversary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Nonviolent action is directed at eliminating evil, not destroying an evil-doer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willingness to accept suffering for the cause, if necessary, but never to inflict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rejection of hatred, animosity or violence of the spirit, as well as refusal to commit physical 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Faith that justice will prevail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68" y="3657600"/>
            <a:ext cx="1997332" cy="280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Red Scare </a:t>
            </a:r>
            <a:br>
              <a:rPr lang="en-US" dirty="0" smtClean="0"/>
            </a:br>
            <a:r>
              <a:rPr lang="en-US" sz="3100" dirty="0" smtClean="0"/>
              <a:t>‘Round Two’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Background information: </a:t>
            </a:r>
          </a:p>
          <a:p>
            <a:r>
              <a:rPr lang="en-US" dirty="0" smtClean="0"/>
              <a:t>Influenced by the First Red Scare (1917-20)</a:t>
            </a:r>
          </a:p>
          <a:p>
            <a:r>
              <a:rPr lang="en-US" dirty="0" smtClean="0"/>
              <a:t>Communist party in the US grows (peak of about 75,000 in 1940-41)</a:t>
            </a:r>
          </a:p>
          <a:p>
            <a:pPr lvl="1"/>
            <a:r>
              <a:rPr lang="en-US" dirty="0" smtClean="0"/>
              <a:t>Successful in organizing labor unions and opposing fascism (remember USSR our ally during WW2)</a:t>
            </a:r>
          </a:p>
          <a:p>
            <a:r>
              <a:rPr lang="en-US" dirty="0" smtClean="0"/>
              <a:t>World Affairs after WW2 causes the US to resume fears about communism</a:t>
            </a:r>
          </a:p>
          <a:p>
            <a:pPr lvl="1"/>
            <a:r>
              <a:rPr lang="en-US" dirty="0" smtClean="0"/>
              <a:t>Examples: Soviets tested an atomic bomb in 1949, Communist take over China in 1949, Korean War 1950…</a:t>
            </a:r>
          </a:p>
          <a:p>
            <a:r>
              <a:rPr lang="en-US" dirty="0" smtClean="0"/>
              <a:t>Joseph McCarthy makes a speech on Feb. 9</a:t>
            </a:r>
            <a:r>
              <a:rPr lang="en-US" baseline="30000" dirty="0" smtClean="0"/>
              <a:t>th</a:t>
            </a:r>
            <a:r>
              <a:rPr lang="en-US" dirty="0" smtClean="0"/>
              <a:t>, 1950 claiming to have a document </a:t>
            </a:r>
            <a:r>
              <a:rPr lang="en-US" dirty="0"/>
              <a:t>that he said was a </a:t>
            </a:r>
            <a:r>
              <a:rPr lang="en-US" dirty="0" smtClean="0"/>
              <a:t>list </a:t>
            </a:r>
            <a:r>
              <a:rPr lang="en-US" dirty="0"/>
              <a:t>of known Communists working for the State Department.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219200"/>
            <a:ext cx="3581400" cy="54476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did the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Red Scare Begin after WW2?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Foreign Policy and World Affairs raised tension between the Soviets &amp; the US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Growth of radical politics during the Great Depression made Americans made the fear of Communism seem imminent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4" y="1295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CORE </a:t>
            </a:r>
            <a:r>
              <a:rPr lang="en-US" sz="2400" b="1" u="sng" dirty="0"/>
              <a:t>– Congress of Racial Equality</a:t>
            </a:r>
            <a:r>
              <a:rPr lang="en-US" u="sng" dirty="0"/>
              <a:t> </a:t>
            </a:r>
            <a:endParaRPr lang="en-US" u="sng" dirty="0" smtClean="0"/>
          </a:p>
          <a:p>
            <a:endParaRPr lang="en-US" sz="800" dirty="0"/>
          </a:p>
          <a:p>
            <a:r>
              <a:rPr lang="en-US" sz="2400" dirty="0"/>
              <a:t> - Freedom Rides, Desegregating Chicago’s Schools </a:t>
            </a:r>
            <a:endParaRPr lang="en-US" sz="2400" dirty="0" smtClean="0"/>
          </a:p>
          <a:p>
            <a:endParaRPr lang="en-US" sz="800" dirty="0"/>
          </a:p>
          <a:p>
            <a:r>
              <a:rPr lang="en-US" sz="2400" dirty="0"/>
              <a:t> - 3 CORE activists killed by KKK during ‘Freedom Summer in </a:t>
            </a:r>
            <a:r>
              <a:rPr lang="en-US" sz="2400" dirty="0" smtClean="0"/>
              <a:t>1964’</a:t>
            </a:r>
            <a:endParaRPr lang="en-US" sz="2400" dirty="0"/>
          </a:p>
          <a:p>
            <a:r>
              <a:rPr lang="en-US" sz="2400" dirty="0"/>
              <a:t> *Their disappearance is widely publicized… (Mississippi Burning)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0782"/>
            <a:ext cx="4492577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Major Civil Rights Groups</a:t>
            </a:r>
          </a:p>
          <a:p>
            <a:endParaRPr lang="en-US" sz="8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“The Big Four”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upload.wikimedia.org/wikipedia/commons/thumb/0/0b/Freedom_Riders_attacked.jpg/800px-Freedom_Riders_atta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3470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164" y="6153834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A mob beats Freedom Riders in Birmingham. This picture was reclaimed by the FBI from a local journalist who also was beaten and whose camera was smashed.</a:t>
            </a:r>
            <a:endParaRPr lang="en-US" sz="1200" dirty="0"/>
          </a:p>
        </p:txBody>
      </p:sp>
      <p:pic>
        <p:nvPicPr>
          <p:cNvPr id="3074" name="Picture 2" descr="Image result for congress of racial equality freedom r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3" y="3372274"/>
            <a:ext cx="4259703" cy="26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4" y="1295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9400" y="20782"/>
            <a:ext cx="4492577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Major Civil Rights Groups</a:t>
            </a:r>
          </a:p>
          <a:p>
            <a:endParaRPr lang="en-US" sz="8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“The Big Four”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572" y="1127373"/>
            <a:ext cx="83323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SCLC – The Southern Christian Leadership </a:t>
            </a:r>
            <a:r>
              <a:rPr lang="en-US" sz="2400" b="1" u="sng" dirty="0" smtClean="0"/>
              <a:t>Conference</a:t>
            </a:r>
          </a:p>
          <a:p>
            <a:endParaRPr lang="en-US" sz="800" b="1" u="sng" dirty="0"/>
          </a:p>
          <a:p>
            <a:r>
              <a:rPr lang="en-US" sz="2400" dirty="0" smtClean="0"/>
              <a:t>- First </a:t>
            </a:r>
            <a:r>
              <a:rPr lang="en-US" sz="2400" dirty="0"/>
              <a:t>President is Martin Luther King Jr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Big </a:t>
            </a:r>
            <a:r>
              <a:rPr lang="en-US" sz="2400" dirty="0"/>
              <a:t>role in Civil Rights Movements involved in Albany movement, Birmingham Campaign, St. Augustine protests, Selma Voting Rights campaign &amp; March on Montgomery </a:t>
            </a:r>
          </a:p>
        </p:txBody>
      </p:sp>
      <p:pic>
        <p:nvPicPr>
          <p:cNvPr id="4098" name="Picture 2" descr="Image result for SC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27" y="2819400"/>
            <a:ext cx="2641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CL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7" y="3218848"/>
            <a:ext cx="2746143" cy="35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CL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15" y="3804652"/>
            <a:ext cx="2300896" cy="23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6553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dirty="0"/>
              <a:t>SNCC – Student Nonviolent Coordinating Committee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Large </a:t>
            </a:r>
            <a:r>
              <a:rPr lang="en-US" sz="2400" dirty="0"/>
              <a:t>organization with many supporters in the north who raised funds for work in the south.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Many </a:t>
            </a:r>
            <a:r>
              <a:rPr lang="en-US" sz="2400" dirty="0"/>
              <a:t>sit-ins, freedom rides, Mississippi Freedom Summer and Mississippi Freedom Democratic Party</a:t>
            </a:r>
          </a:p>
          <a:p>
            <a:endParaRPr lang="en-US" dirty="0"/>
          </a:p>
          <a:p>
            <a:r>
              <a:rPr lang="en-US" sz="2400" b="1" dirty="0"/>
              <a:t>NAACP – National Association for the Advancement of Colored People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Legal </a:t>
            </a:r>
            <a:r>
              <a:rPr lang="en-US" sz="2400" dirty="0"/>
              <a:t>defense fund, Desegregation legislation…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"</a:t>
            </a:r>
            <a:r>
              <a:rPr lang="en-US" sz="2400" dirty="0"/>
              <a:t>to ensure the political, educational, social, and economic equality of rights of all persons and to eliminate racial hatred and racial discrimination".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0782"/>
            <a:ext cx="4492577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Major Civil Rights Groups</a:t>
            </a:r>
          </a:p>
          <a:p>
            <a:endParaRPr lang="en-US" sz="8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“The Big Four”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Logo SNC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N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58" y="2514600"/>
            <a:ext cx="2031238" cy="15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NAA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04" y="4364512"/>
            <a:ext cx="2264887" cy="22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02"/>
            <a:ext cx="8229600" cy="627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March on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held </a:t>
            </a:r>
            <a:r>
              <a:rPr lang="en-US" dirty="0"/>
              <a:t>in Washington, D.C. on Wednesday, August 28, 1963.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purpose of the march was to stand up for civil and economic rights for African Americans </a:t>
            </a:r>
            <a:endParaRPr lang="en-US" dirty="0" smtClean="0"/>
          </a:p>
          <a:p>
            <a:r>
              <a:rPr lang="en-US" dirty="0"/>
              <a:t>The march is credited with helping to pass the </a:t>
            </a:r>
            <a:r>
              <a:rPr lang="en-US" b="1" dirty="0"/>
              <a:t>Civil Rights Act of 1964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haveadreamMar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110197" cy="47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830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- CORE</a:t>
            </a:r>
            <a:r>
              <a:rPr lang="en-US" b="1" dirty="0"/>
              <a:t>, SNCC &amp; NAACP </a:t>
            </a:r>
            <a:r>
              <a:rPr lang="en-US" dirty="0"/>
              <a:t>all organized Freedom Summer and the </a:t>
            </a:r>
            <a:r>
              <a:rPr lang="en-US" b="1" dirty="0"/>
              <a:t>March on Washington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6287941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www.youtube.com/watch?v=3vDWWy4CMhE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Civil Rights Movement</a:t>
            </a:r>
            <a:br>
              <a:rPr lang="en-US" dirty="0" smtClean="0"/>
            </a:br>
            <a:r>
              <a:rPr lang="en-US" sz="2400" dirty="0" smtClean="0"/>
              <a:t>How did African Americans challenge segregation after WW2?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1947 – Jackie Robinson becomes first African American to play in Major League Baseball since 1898</a:t>
            </a:r>
          </a:p>
          <a:p>
            <a:r>
              <a:rPr lang="en-US" dirty="0" smtClean="0"/>
              <a:t>1950: </a:t>
            </a:r>
            <a:r>
              <a:rPr lang="en-US" i="1" dirty="0" err="1" smtClean="0"/>
              <a:t>Sweatt</a:t>
            </a:r>
            <a:r>
              <a:rPr lang="en-US" i="1" dirty="0" smtClean="0"/>
              <a:t> v. Painter</a:t>
            </a:r>
            <a:r>
              <a:rPr lang="en-US" dirty="0" smtClean="0"/>
              <a:t>, </a:t>
            </a:r>
            <a:r>
              <a:rPr lang="en-US" dirty="0" err="1" smtClean="0"/>
              <a:t>McLourin</a:t>
            </a:r>
            <a:r>
              <a:rPr lang="en-US" dirty="0" smtClean="0"/>
              <a:t> Case (challenges </a:t>
            </a:r>
            <a:r>
              <a:rPr lang="en-US" dirty="0" err="1" smtClean="0"/>
              <a:t>Plessy</a:t>
            </a:r>
            <a:r>
              <a:rPr lang="en-US" dirty="0" smtClean="0"/>
              <a:t> – separate but equal at collegiate level)</a:t>
            </a:r>
          </a:p>
          <a:p>
            <a:r>
              <a:rPr lang="en-US" dirty="0" smtClean="0"/>
              <a:t>1954: Supreme Court </a:t>
            </a:r>
            <a:r>
              <a:rPr lang="en-US" i="1" dirty="0" smtClean="0"/>
              <a:t>Brown vs. Board of Ed.</a:t>
            </a:r>
          </a:p>
          <a:p>
            <a:r>
              <a:rPr lang="en-US" dirty="0" smtClean="0"/>
              <a:t>1955: Montgomery Bus Boycott, Emmitt Till Murder</a:t>
            </a:r>
          </a:p>
          <a:p>
            <a:r>
              <a:rPr lang="en-US" dirty="0" smtClean="0"/>
              <a:t>1956: SC rules Montgomery, Alabama city law segregating buses unconstitutional</a:t>
            </a:r>
          </a:p>
          <a:p>
            <a:r>
              <a:rPr lang="en-US" dirty="0" smtClean="0"/>
              <a:t>1957 President Eisenhower send federal troops to Little Rock to enforce SC’s decision, Civil Rights Act of 1957</a:t>
            </a:r>
          </a:p>
          <a:p>
            <a:r>
              <a:rPr lang="en-US" dirty="0" smtClean="0"/>
              <a:t>1960: Dr. King and his philosophy of nonviolent protest are elevated within the civil rights movement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76962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Civil Rights Act of 1964 –</a:t>
            </a:r>
            <a:endParaRPr lang="en-US" sz="3600" b="1" dirty="0"/>
          </a:p>
          <a:p>
            <a:r>
              <a:rPr lang="en-US" sz="3600" b="1" dirty="0" smtClean="0"/>
              <a:t> </a:t>
            </a:r>
            <a:r>
              <a:rPr lang="en-US" sz="3600" dirty="0"/>
              <a:t>a landmark civil rights and US labor law in the United States that outlaws discrimination based on race, color, religion, sex, or national origin</a:t>
            </a:r>
            <a:r>
              <a:rPr lang="en-US" sz="3600" dirty="0" smtClean="0"/>
              <a:t>.</a:t>
            </a:r>
          </a:p>
          <a:p>
            <a:r>
              <a:rPr lang="en-US" sz="3600" b="1" dirty="0" smtClean="0"/>
              <a:t>Voting Rights Act of 1965</a:t>
            </a:r>
            <a:r>
              <a:rPr lang="en-US" sz="3600" dirty="0" smtClean="0"/>
              <a:t> – banned literacy tests</a:t>
            </a:r>
          </a:p>
          <a:p>
            <a:r>
              <a:rPr lang="en-US" sz="3600" b="1" dirty="0" smtClean="0"/>
              <a:t>24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Amendment </a:t>
            </a:r>
            <a:r>
              <a:rPr lang="en-US" sz="3600" dirty="0" smtClean="0"/>
              <a:t>– banned poll tax</a:t>
            </a:r>
            <a:endParaRPr lang="en-US" sz="3600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62" y="4524758"/>
            <a:ext cx="3740238" cy="25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5589"/>
            <a:ext cx="91440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Civil Rights Movement Primary Source Activity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895351"/>
            <a:ext cx="4040188" cy="639762"/>
          </a:xfrm>
        </p:spPr>
        <p:txBody>
          <a:bodyPr/>
          <a:lstStyle/>
          <a:p>
            <a:r>
              <a:rPr lang="en-US" dirty="0" smtClean="0"/>
              <a:t>Main Idea: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489075"/>
            <a:ext cx="4040188" cy="5322887"/>
          </a:xfrm>
        </p:spPr>
        <p:txBody>
          <a:bodyPr>
            <a:normAutofit/>
          </a:bodyPr>
          <a:lstStyle/>
          <a:p>
            <a:r>
              <a:rPr lang="en-US" dirty="0" smtClean="0"/>
              <a:t>James Farmer – Freedom Rider</a:t>
            </a:r>
          </a:p>
          <a:p>
            <a:endParaRPr lang="en-US" dirty="0"/>
          </a:p>
          <a:p>
            <a:r>
              <a:rPr lang="en-US" dirty="0" smtClean="0"/>
              <a:t>Hank Thomas – Freedom Rider</a:t>
            </a:r>
          </a:p>
          <a:p>
            <a:endParaRPr lang="en-US" dirty="0"/>
          </a:p>
          <a:p>
            <a:r>
              <a:rPr lang="en-US" dirty="0" smtClean="0"/>
              <a:t>Edward Rodman – Sit in for Equality</a:t>
            </a:r>
          </a:p>
          <a:p>
            <a:endParaRPr lang="en-US" dirty="0"/>
          </a:p>
          <a:p>
            <a:r>
              <a:rPr lang="en-US" dirty="0" smtClean="0"/>
              <a:t>Dr. Martin Luther King Jr. – from Birmingham Jail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4" y="895351"/>
            <a:ext cx="4041775" cy="639762"/>
          </a:xfrm>
        </p:spPr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89075"/>
            <a:ext cx="4041775" cy="4637088"/>
          </a:xfrm>
        </p:spPr>
        <p:txBody>
          <a:bodyPr/>
          <a:lstStyle/>
          <a:p>
            <a:r>
              <a:rPr lang="en-US" dirty="0" smtClean="0"/>
              <a:t>What Tactics were used by individuals and groups during the Civil Rights Era?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did these tactics conform to the principles of nonviolence?</a:t>
            </a:r>
            <a:endParaRPr lang="en-US" dirty="0"/>
          </a:p>
        </p:txBody>
      </p:sp>
      <p:sp>
        <p:nvSpPr>
          <p:cNvPr id="576" name="SMARTInkShape-537"/>
          <p:cNvSpPr/>
          <p:nvPr/>
        </p:nvSpPr>
        <p:spPr>
          <a:xfrm>
            <a:off x="4527351" y="2759273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17860"/>
                </a:moveTo>
                <a:lnTo>
                  <a:pt x="9113" y="16867"/>
                </a:lnTo>
                <a:lnTo>
                  <a:pt x="50590" y="5431"/>
                </a:lnTo>
                <a:lnTo>
                  <a:pt x="95187" y="716"/>
                </a:lnTo>
                <a:lnTo>
                  <a:pt x="1160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3" name="SMARTInkShape-Group47"/>
          <p:cNvGrpSpPr/>
          <p:nvPr/>
        </p:nvGrpSpPr>
        <p:grpSpPr>
          <a:xfrm>
            <a:off x="4768453" y="2646977"/>
            <a:ext cx="2393157" cy="317680"/>
            <a:chOff x="4768453" y="2646977"/>
            <a:chExt cx="2393157" cy="317680"/>
          </a:xfrm>
        </p:grpSpPr>
        <p:sp>
          <p:nvSpPr>
            <p:cNvPr id="577" name="SMARTInkShape-538"/>
            <p:cNvSpPr/>
            <p:nvPr/>
          </p:nvSpPr>
          <p:spPr>
            <a:xfrm>
              <a:off x="7125890" y="2857500"/>
              <a:ext cx="35720" cy="62509"/>
            </a:xfrm>
            <a:custGeom>
              <a:avLst/>
              <a:gdLst/>
              <a:ahLst/>
              <a:cxnLst/>
              <a:rect l="0" t="0" r="0" b="0"/>
              <a:pathLst>
                <a:path w="35720" h="62509">
                  <a:moveTo>
                    <a:pt x="35719" y="0"/>
                  </a:moveTo>
                  <a:lnTo>
                    <a:pt x="35719" y="13302"/>
                  </a:lnTo>
                  <a:lnTo>
                    <a:pt x="33074" y="18479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39"/>
            <p:cNvSpPr/>
            <p:nvPr/>
          </p:nvSpPr>
          <p:spPr>
            <a:xfrm>
              <a:off x="6992119" y="2714993"/>
              <a:ext cx="89065" cy="124648"/>
            </a:xfrm>
            <a:custGeom>
              <a:avLst/>
              <a:gdLst/>
              <a:ahLst/>
              <a:cxnLst/>
              <a:rect l="0" t="0" r="0" b="0"/>
              <a:pathLst>
                <a:path w="89065" h="124648">
                  <a:moveTo>
                    <a:pt x="35544" y="8562"/>
                  </a:moveTo>
                  <a:lnTo>
                    <a:pt x="27856" y="8562"/>
                  </a:lnTo>
                  <a:lnTo>
                    <a:pt x="27442" y="7569"/>
                  </a:lnTo>
                  <a:lnTo>
                    <a:pt x="26984" y="3821"/>
                  </a:lnTo>
                  <a:lnTo>
                    <a:pt x="24876" y="2425"/>
                  </a:lnTo>
                  <a:lnTo>
                    <a:pt x="6530" y="0"/>
                  </a:lnTo>
                  <a:lnTo>
                    <a:pt x="4295" y="869"/>
                  </a:lnTo>
                  <a:lnTo>
                    <a:pt x="2806" y="2441"/>
                  </a:lnTo>
                  <a:lnTo>
                    <a:pt x="0" y="8203"/>
                  </a:lnTo>
                  <a:lnTo>
                    <a:pt x="12269" y="20959"/>
                  </a:lnTo>
                  <a:lnTo>
                    <a:pt x="51838" y="47270"/>
                  </a:lnTo>
                  <a:lnTo>
                    <a:pt x="77733" y="59496"/>
                  </a:lnTo>
                  <a:lnTo>
                    <a:pt x="81530" y="60377"/>
                  </a:lnTo>
                  <a:lnTo>
                    <a:pt x="84061" y="61957"/>
                  </a:lnTo>
                  <a:lnTo>
                    <a:pt x="85748" y="64002"/>
                  </a:lnTo>
                  <a:lnTo>
                    <a:pt x="87623" y="68921"/>
                  </a:lnTo>
                  <a:lnTo>
                    <a:pt x="89064" y="91937"/>
                  </a:lnTo>
                  <a:lnTo>
                    <a:pt x="86451" y="97873"/>
                  </a:lnTo>
                  <a:lnTo>
                    <a:pt x="76688" y="109767"/>
                  </a:lnTo>
                  <a:lnTo>
                    <a:pt x="71029" y="113073"/>
                  </a:lnTo>
                  <a:lnTo>
                    <a:pt x="65206" y="115534"/>
                  </a:lnTo>
                  <a:lnTo>
                    <a:pt x="53404" y="12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40"/>
            <p:cNvSpPr/>
            <p:nvPr/>
          </p:nvSpPr>
          <p:spPr>
            <a:xfrm>
              <a:off x="6893718" y="2732484"/>
              <a:ext cx="53068" cy="35720"/>
            </a:xfrm>
            <a:custGeom>
              <a:avLst/>
              <a:gdLst/>
              <a:ahLst/>
              <a:cxnLst/>
              <a:rect l="0" t="0" r="0" b="0"/>
              <a:pathLst>
                <a:path w="53068" h="35720">
                  <a:moveTo>
                    <a:pt x="17859" y="0"/>
                  </a:moveTo>
                  <a:lnTo>
                    <a:pt x="25548" y="0"/>
                  </a:lnTo>
                  <a:lnTo>
                    <a:pt x="33673" y="6137"/>
                  </a:lnTo>
                  <a:lnTo>
                    <a:pt x="41948" y="9095"/>
                  </a:lnTo>
                  <a:lnTo>
                    <a:pt x="53067" y="17460"/>
                  </a:lnTo>
                  <a:lnTo>
                    <a:pt x="40211" y="23917"/>
                  </a:lnTo>
                  <a:lnTo>
                    <a:pt x="24443" y="26222"/>
                  </a:lnTo>
                  <a:lnTo>
                    <a:pt x="7254" y="26677"/>
                  </a:lnTo>
                  <a:lnTo>
                    <a:pt x="4836" y="27706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41"/>
            <p:cNvSpPr/>
            <p:nvPr/>
          </p:nvSpPr>
          <p:spPr>
            <a:xfrm>
              <a:off x="6867073" y="2714625"/>
              <a:ext cx="71294" cy="133946"/>
            </a:xfrm>
            <a:custGeom>
              <a:avLst/>
              <a:gdLst/>
              <a:ahLst/>
              <a:cxnLst/>
              <a:rect l="0" t="0" r="0" b="0"/>
              <a:pathLst>
                <a:path w="71294" h="133946">
                  <a:moveTo>
                    <a:pt x="26645" y="0"/>
                  </a:moveTo>
                  <a:lnTo>
                    <a:pt x="21906" y="4740"/>
                  </a:lnTo>
                  <a:lnTo>
                    <a:pt x="19578" y="9714"/>
                  </a:lnTo>
                  <a:lnTo>
                    <a:pt x="18957" y="12429"/>
                  </a:lnTo>
                  <a:lnTo>
                    <a:pt x="13343" y="20991"/>
                  </a:lnTo>
                  <a:lnTo>
                    <a:pt x="5396" y="29811"/>
                  </a:lnTo>
                  <a:lnTo>
                    <a:pt x="2318" y="38385"/>
                  </a:lnTo>
                  <a:lnTo>
                    <a:pt x="72" y="76963"/>
                  </a:lnTo>
                  <a:lnTo>
                    <a:pt x="0" y="87027"/>
                  </a:lnTo>
                  <a:lnTo>
                    <a:pt x="1936" y="94729"/>
                  </a:lnTo>
                  <a:lnTo>
                    <a:pt x="13151" y="110309"/>
                  </a:lnTo>
                  <a:lnTo>
                    <a:pt x="24191" y="121209"/>
                  </a:lnTo>
                  <a:lnTo>
                    <a:pt x="38596" y="129731"/>
                  </a:lnTo>
                  <a:lnTo>
                    <a:pt x="50581" y="132696"/>
                  </a:lnTo>
                  <a:lnTo>
                    <a:pt x="71293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42"/>
            <p:cNvSpPr/>
            <p:nvPr/>
          </p:nvSpPr>
          <p:spPr>
            <a:xfrm>
              <a:off x="6709980" y="2678906"/>
              <a:ext cx="121231" cy="160735"/>
            </a:xfrm>
            <a:custGeom>
              <a:avLst/>
              <a:gdLst/>
              <a:ahLst/>
              <a:cxnLst/>
              <a:rect l="0" t="0" r="0" b="0"/>
              <a:pathLst>
                <a:path w="121231" h="160735">
                  <a:moveTo>
                    <a:pt x="5144" y="0"/>
                  </a:moveTo>
                  <a:lnTo>
                    <a:pt x="5144" y="4740"/>
                  </a:lnTo>
                  <a:lnTo>
                    <a:pt x="0" y="22361"/>
                  </a:lnTo>
                  <a:lnTo>
                    <a:pt x="4563" y="63817"/>
                  </a:lnTo>
                  <a:lnTo>
                    <a:pt x="7676" y="95839"/>
                  </a:lnTo>
                  <a:lnTo>
                    <a:pt x="13232" y="126686"/>
                  </a:lnTo>
                  <a:lnTo>
                    <a:pt x="13700" y="135018"/>
                  </a:lnTo>
                  <a:lnTo>
                    <a:pt x="16554" y="142029"/>
                  </a:lnTo>
                  <a:lnTo>
                    <a:pt x="22627" y="151233"/>
                  </a:lnTo>
                  <a:lnTo>
                    <a:pt x="23921" y="137434"/>
                  </a:lnTo>
                  <a:lnTo>
                    <a:pt x="34024" y="98083"/>
                  </a:lnTo>
                  <a:lnTo>
                    <a:pt x="39807" y="86256"/>
                  </a:lnTo>
                  <a:lnTo>
                    <a:pt x="65557" y="55863"/>
                  </a:lnTo>
                  <a:lnTo>
                    <a:pt x="67247" y="56094"/>
                  </a:lnTo>
                  <a:lnTo>
                    <a:pt x="71773" y="58995"/>
                  </a:lnTo>
                  <a:lnTo>
                    <a:pt x="73376" y="61159"/>
                  </a:lnTo>
                  <a:lnTo>
                    <a:pt x="75157" y="66208"/>
                  </a:lnTo>
                  <a:lnTo>
                    <a:pt x="79040" y="83109"/>
                  </a:lnTo>
                  <a:lnTo>
                    <a:pt x="97563" y="125148"/>
                  </a:lnTo>
                  <a:lnTo>
                    <a:pt x="104208" y="139337"/>
                  </a:lnTo>
                  <a:lnTo>
                    <a:pt x="115305" y="148662"/>
                  </a:lnTo>
                  <a:lnTo>
                    <a:pt x="12123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43"/>
            <p:cNvSpPr/>
            <p:nvPr/>
          </p:nvSpPr>
          <p:spPr>
            <a:xfrm>
              <a:off x="6545460" y="2750348"/>
              <a:ext cx="133946" cy="78968"/>
            </a:xfrm>
            <a:custGeom>
              <a:avLst/>
              <a:gdLst/>
              <a:ahLst/>
              <a:cxnLst/>
              <a:rect l="0" t="0" r="0" b="0"/>
              <a:pathLst>
                <a:path w="133946" h="78968">
                  <a:moveTo>
                    <a:pt x="0" y="35715"/>
                  </a:moveTo>
                  <a:lnTo>
                    <a:pt x="0" y="62102"/>
                  </a:lnTo>
                  <a:lnTo>
                    <a:pt x="0" y="41502"/>
                  </a:lnTo>
                  <a:lnTo>
                    <a:pt x="2647" y="35641"/>
                  </a:lnTo>
                  <a:lnTo>
                    <a:pt x="6137" y="29729"/>
                  </a:lnTo>
                  <a:lnTo>
                    <a:pt x="9095" y="20822"/>
                  </a:lnTo>
                  <a:lnTo>
                    <a:pt x="21250" y="5947"/>
                  </a:lnTo>
                  <a:lnTo>
                    <a:pt x="32265" y="2641"/>
                  </a:lnTo>
                  <a:lnTo>
                    <a:pt x="74200" y="41"/>
                  </a:lnTo>
                  <a:lnTo>
                    <a:pt x="92255" y="0"/>
                  </a:lnTo>
                  <a:lnTo>
                    <a:pt x="94246" y="990"/>
                  </a:lnTo>
                  <a:lnTo>
                    <a:pt x="95573" y="2643"/>
                  </a:lnTo>
                  <a:lnTo>
                    <a:pt x="97048" y="7125"/>
                  </a:lnTo>
                  <a:lnTo>
                    <a:pt x="98213" y="38704"/>
                  </a:lnTo>
                  <a:lnTo>
                    <a:pt x="95576" y="44650"/>
                  </a:lnTo>
                  <a:lnTo>
                    <a:pt x="92088" y="50600"/>
                  </a:lnTo>
                  <a:lnTo>
                    <a:pt x="90538" y="56551"/>
                  </a:lnTo>
                  <a:lnTo>
                    <a:pt x="91116" y="59528"/>
                  </a:lnTo>
                  <a:lnTo>
                    <a:pt x="97094" y="69669"/>
                  </a:lnTo>
                  <a:lnTo>
                    <a:pt x="102633" y="75651"/>
                  </a:lnTo>
                  <a:lnTo>
                    <a:pt x="107792" y="78269"/>
                  </a:lnTo>
                  <a:lnTo>
                    <a:pt x="110557" y="78967"/>
                  </a:lnTo>
                  <a:lnTo>
                    <a:pt x="113392" y="78440"/>
                  </a:lnTo>
                  <a:lnTo>
                    <a:pt x="123290" y="72552"/>
                  </a:lnTo>
                  <a:lnTo>
                    <a:pt x="133945" y="6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44"/>
            <p:cNvSpPr/>
            <p:nvPr/>
          </p:nvSpPr>
          <p:spPr>
            <a:xfrm>
              <a:off x="6368647" y="2732484"/>
              <a:ext cx="123236" cy="98228"/>
            </a:xfrm>
            <a:custGeom>
              <a:avLst/>
              <a:gdLst/>
              <a:ahLst/>
              <a:cxnLst/>
              <a:rect l="0" t="0" r="0" b="0"/>
              <a:pathLst>
                <a:path w="123236" h="98228">
                  <a:moveTo>
                    <a:pt x="78587" y="0"/>
                  </a:moveTo>
                  <a:lnTo>
                    <a:pt x="69107" y="4741"/>
                  </a:lnTo>
                  <a:lnTo>
                    <a:pt x="66313" y="7129"/>
                  </a:lnTo>
                  <a:lnTo>
                    <a:pt x="59406" y="16224"/>
                  </a:lnTo>
                  <a:lnTo>
                    <a:pt x="37206" y="36572"/>
                  </a:lnTo>
                  <a:lnTo>
                    <a:pt x="890" y="80305"/>
                  </a:lnTo>
                  <a:lnTo>
                    <a:pt x="0" y="83302"/>
                  </a:lnTo>
                  <a:lnTo>
                    <a:pt x="399" y="85301"/>
                  </a:lnTo>
                  <a:lnTo>
                    <a:pt x="1657" y="86633"/>
                  </a:lnTo>
                  <a:lnTo>
                    <a:pt x="5701" y="88113"/>
                  </a:lnTo>
                  <a:lnTo>
                    <a:pt x="10805" y="88771"/>
                  </a:lnTo>
                  <a:lnTo>
                    <a:pt x="16381" y="86417"/>
                  </a:lnTo>
                  <a:lnTo>
                    <a:pt x="52178" y="58243"/>
                  </a:lnTo>
                  <a:lnTo>
                    <a:pt x="75121" y="31821"/>
                  </a:lnTo>
                  <a:lnTo>
                    <a:pt x="87357" y="26847"/>
                  </a:lnTo>
                  <a:lnTo>
                    <a:pt x="93622" y="40067"/>
                  </a:lnTo>
                  <a:lnTo>
                    <a:pt x="100814" y="61084"/>
                  </a:lnTo>
                  <a:lnTo>
                    <a:pt x="111843" y="79788"/>
                  </a:lnTo>
                  <a:lnTo>
                    <a:pt x="114203" y="86063"/>
                  </a:lnTo>
                  <a:lnTo>
                    <a:pt x="123235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45"/>
            <p:cNvSpPr/>
            <p:nvPr/>
          </p:nvSpPr>
          <p:spPr>
            <a:xfrm>
              <a:off x="6090188" y="2646977"/>
              <a:ext cx="196313" cy="190346"/>
            </a:xfrm>
            <a:custGeom>
              <a:avLst/>
              <a:gdLst/>
              <a:ahLst/>
              <a:cxnLst/>
              <a:rect l="0" t="0" r="0" b="0"/>
              <a:pathLst>
                <a:path w="196313" h="190346">
                  <a:moveTo>
                    <a:pt x="17718" y="49789"/>
                  </a:moveTo>
                  <a:lnTo>
                    <a:pt x="17718" y="92105"/>
                  </a:lnTo>
                  <a:lnTo>
                    <a:pt x="17718" y="131976"/>
                  </a:lnTo>
                  <a:lnTo>
                    <a:pt x="12978" y="152743"/>
                  </a:lnTo>
                  <a:lnTo>
                    <a:pt x="335" y="190345"/>
                  </a:lnTo>
                  <a:lnTo>
                    <a:pt x="176" y="190126"/>
                  </a:lnTo>
                  <a:lnTo>
                    <a:pt x="0" y="187236"/>
                  </a:lnTo>
                  <a:lnTo>
                    <a:pt x="7560" y="159184"/>
                  </a:lnTo>
                  <a:lnTo>
                    <a:pt x="10530" y="121705"/>
                  </a:lnTo>
                  <a:lnTo>
                    <a:pt x="22974" y="87744"/>
                  </a:lnTo>
                  <a:lnTo>
                    <a:pt x="42312" y="43358"/>
                  </a:lnTo>
                  <a:lnTo>
                    <a:pt x="55432" y="17456"/>
                  </a:lnTo>
                  <a:lnTo>
                    <a:pt x="68163" y="407"/>
                  </a:lnTo>
                  <a:lnTo>
                    <a:pt x="70199" y="0"/>
                  </a:lnTo>
                  <a:lnTo>
                    <a:pt x="72549" y="722"/>
                  </a:lnTo>
                  <a:lnTo>
                    <a:pt x="75108" y="2194"/>
                  </a:lnTo>
                  <a:lnTo>
                    <a:pt x="76814" y="4168"/>
                  </a:lnTo>
                  <a:lnTo>
                    <a:pt x="84516" y="31532"/>
                  </a:lnTo>
                  <a:lnTo>
                    <a:pt x="88240" y="70546"/>
                  </a:lnTo>
                  <a:lnTo>
                    <a:pt x="88884" y="111832"/>
                  </a:lnTo>
                  <a:lnTo>
                    <a:pt x="90067" y="137404"/>
                  </a:lnTo>
                  <a:lnTo>
                    <a:pt x="93861" y="147598"/>
                  </a:lnTo>
                  <a:lnTo>
                    <a:pt x="96261" y="150714"/>
                  </a:lnTo>
                  <a:lnTo>
                    <a:pt x="105402" y="156125"/>
                  </a:lnTo>
                  <a:lnTo>
                    <a:pt x="111277" y="156702"/>
                  </a:lnTo>
                  <a:lnTo>
                    <a:pt x="113825" y="154798"/>
                  </a:lnTo>
                  <a:lnTo>
                    <a:pt x="130902" y="131613"/>
                  </a:lnTo>
                  <a:lnTo>
                    <a:pt x="145720" y="93453"/>
                  </a:lnTo>
                  <a:lnTo>
                    <a:pt x="160594" y="52305"/>
                  </a:lnTo>
                  <a:lnTo>
                    <a:pt x="177668" y="8636"/>
                  </a:lnTo>
                  <a:lnTo>
                    <a:pt x="177930" y="7470"/>
                  </a:lnTo>
                  <a:lnTo>
                    <a:pt x="178104" y="7686"/>
                  </a:lnTo>
                  <a:lnTo>
                    <a:pt x="179414" y="21500"/>
                  </a:lnTo>
                  <a:lnTo>
                    <a:pt x="185514" y="41739"/>
                  </a:lnTo>
                  <a:lnTo>
                    <a:pt x="187218" y="86369"/>
                  </a:lnTo>
                  <a:lnTo>
                    <a:pt x="189979" y="112552"/>
                  </a:lnTo>
                  <a:lnTo>
                    <a:pt x="196312" y="165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46"/>
            <p:cNvSpPr/>
            <p:nvPr/>
          </p:nvSpPr>
          <p:spPr>
            <a:xfrm>
              <a:off x="5813226" y="2893219"/>
              <a:ext cx="53579" cy="71438"/>
            </a:xfrm>
            <a:custGeom>
              <a:avLst/>
              <a:gdLst/>
              <a:ahLst/>
              <a:cxnLst/>
              <a:rect l="0" t="0" r="0" b="0"/>
              <a:pathLst>
                <a:path w="53579" h="71438">
                  <a:moveTo>
                    <a:pt x="53578" y="0"/>
                  </a:moveTo>
                  <a:lnTo>
                    <a:pt x="45458" y="20394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47"/>
            <p:cNvSpPr/>
            <p:nvPr/>
          </p:nvSpPr>
          <p:spPr>
            <a:xfrm>
              <a:off x="5509617" y="2753439"/>
              <a:ext cx="151805" cy="104062"/>
            </a:xfrm>
            <a:custGeom>
              <a:avLst/>
              <a:gdLst/>
              <a:ahLst/>
              <a:cxnLst/>
              <a:rect l="0" t="0" r="0" b="0"/>
              <a:pathLst>
                <a:path w="151805" h="104062">
                  <a:moveTo>
                    <a:pt x="0" y="68342"/>
                  </a:moveTo>
                  <a:lnTo>
                    <a:pt x="0" y="80771"/>
                  </a:lnTo>
                  <a:lnTo>
                    <a:pt x="2645" y="86434"/>
                  </a:lnTo>
                  <a:lnTo>
                    <a:pt x="8920" y="95118"/>
                  </a:lnTo>
                  <a:lnTo>
                    <a:pt x="13666" y="90387"/>
                  </a:lnTo>
                  <a:lnTo>
                    <a:pt x="15996" y="85416"/>
                  </a:lnTo>
                  <a:lnTo>
                    <a:pt x="24742" y="64086"/>
                  </a:lnTo>
                  <a:lnTo>
                    <a:pt x="47661" y="22431"/>
                  </a:lnTo>
                  <a:lnTo>
                    <a:pt x="71812" y="4005"/>
                  </a:lnTo>
                  <a:lnTo>
                    <a:pt x="80865" y="60"/>
                  </a:lnTo>
                  <a:lnTo>
                    <a:pt x="84667" y="0"/>
                  </a:lnTo>
                  <a:lnTo>
                    <a:pt x="100986" y="4870"/>
                  </a:lnTo>
                  <a:lnTo>
                    <a:pt x="107060" y="10697"/>
                  </a:lnTo>
                  <a:lnTo>
                    <a:pt x="112074" y="18910"/>
                  </a:lnTo>
                  <a:lnTo>
                    <a:pt x="133099" y="61629"/>
                  </a:lnTo>
                  <a:lnTo>
                    <a:pt x="151804" y="10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48"/>
            <p:cNvSpPr/>
            <p:nvPr/>
          </p:nvSpPr>
          <p:spPr>
            <a:xfrm>
              <a:off x="5411391" y="2803922"/>
              <a:ext cx="26790" cy="71438"/>
            </a:xfrm>
            <a:custGeom>
              <a:avLst/>
              <a:gdLst/>
              <a:ahLst/>
              <a:cxnLst/>
              <a:rect l="0" t="0" r="0" b="0"/>
              <a:pathLst>
                <a:path w="26790" h="71438">
                  <a:moveTo>
                    <a:pt x="0" y="0"/>
                  </a:moveTo>
                  <a:lnTo>
                    <a:pt x="991" y="17798"/>
                  </a:lnTo>
                  <a:lnTo>
                    <a:pt x="12428" y="50005"/>
                  </a:lnTo>
                  <a:lnTo>
                    <a:pt x="26789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49"/>
            <p:cNvSpPr/>
            <p:nvPr/>
          </p:nvSpPr>
          <p:spPr>
            <a:xfrm>
              <a:off x="5277445" y="2821781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50"/>
            <p:cNvSpPr/>
            <p:nvPr/>
          </p:nvSpPr>
          <p:spPr>
            <a:xfrm>
              <a:off x="5089922" y="2803922"/>
              <a:ext cx="62509" cy="35719"/>
            </a:xfrm>
            <a:custGeom>
              <a:avLst/>
              <a:gdLst/>
              <a:ahLst/>
              <a:cxnLst/>
              <a:rect l="0" t="0" r="0" b="0"/>
              <a:pathLst>
                <a:path w="62509" h="35719">
                  <a:moveTo>
                    <a:pt x="0" y="35718"/>
                  </a:moveTo>
                  <a:lnTo>
                    <a:pt x="7688" y="20341"/>
                  </a:lnTo>
                  <a:lnTo>
                    <a:pt x="9094" y="19514"/>
                  </a:lnTo>
                  <a:lnTo>
                    <a:pt x="51217" y="6864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51"/>
            <p:cNvSpPr/>
            <p:nvPr/>
          </p:nvSpPr>
          <p:spPr>
            <a:xfrm>
              <a:off x="5089922" y="2678906"/>
              <a:ext cx="35720" cy="196454"/>
            </a:xfrm>
            <a:custGeom>
              <a:avLst/>
              <a:gdLst/>
              <a:ahLst/>
              <a:cxnLst/>
              <a:rect l="0" t="0" r="0" b="0"/>
              <a:pathLst>
                <a:path w="35720" h="196454">
                  <a:moveTo>
                    <a:pt x="0" y="0"/>
                  </a:moveTo>
                  <a:lnTo>
                    <a:pt x="0" y="4740"/>
                  </a:lnTo>
                  <a:lnTo>
                    <a:pt x="9094" y="45284"/>
                  </a:lnTo>
                  <a:lnTo>
                    <a:pt x="16509" y="81823"/>
                  </a:lnTo>
                  <a:lnTo>
                    <a:pt x="22200" y="117068"/>
                  </a:lnTo>
                  <a:lnTo>
                    <a:pt x="31127" y="157778"/>
                  </a:lnTo>
                  <a:lnTo>
                    <a:pt x="35719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52"/>
            <p:cNvSpPr/>
            <p:nvPr/>
          </p:nvSpPr>
          <p:spPr>
            <a:xfrm>
              <a:off x="5000625" y="2803922"/>
              <a:ext cx="1" cy="44649"/>
            </a:xfrm>
            <a:custGeom>
              <a:avLst/>
              <a:gdLst/>
              <a:ahLst/>
              <a:cxnLst/>
              <a:rect l="0" t="0" r="0" b="0"/>
              <a:pathLst>
                <a:path w="1" h="44649">
                  <a:moveTo>
                    <a:pt x="0" y="0"/>
                  </a:move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53"/>
            <p:cNvSpPr/>
            <p:nvPr/>
          </p:nvSpPr>
          <p:spPr>
            <a:xfrm>
              <a:off x="4768453" y="2678906"/>
              <a:ext cx="169605" cy="195170"/>
            </a:xfrm>
            <a:custGeom>
              <a:avLst/>
              <a:gdLst/>
              <a:ahLst/>
              <a:cxnLst/>
              <a:rect l="0" t="0" r="0" b="0"/>
              <a:pathLst>
                <a:path w="169605" h="195170">
                  <a:moveTo>
                    <a:pt x="125016" y="0"/>
                  </a:moveTo>
                  <a:lnTo>
                    <a:pt x="88856" y="0"/>
                  </a:lnTo>
                  <a:lnTo>
                    <a:pt x="49559" y="2646"/>
                  </a:lnTo>
                  <a:lnTo>
                    <a:pt x="12007" y="11024"/>
                  </a:lnTo>
                  <a:lnTo>
                    <a:pt x="8004" y="13303"/>
                  </a:lnTo>
                  <a:lnTo>
                    <a:pt x="5336" y="15813"/>
                  </a:lnTo>
                  <a:lnTo>
                    <a:pt x="702" y="25148"/>
                  </a:lnTo>
                  <a:lnTo>
                    <a:pt x="208" y="31043"/>
                  </a:lnTo>
                  <a:lnTo>
                    <a:pt x="2738" y="36287"/>
                  </a:lnTo>
                  <a:lnTo>
                    <a:pt x="4802" y="39074"/>
                  </a:lnTo>
                  <a:lnTo>
                    <a:pt x="48245" y="59554"/>
                  </a:lnTo>
                  <a:lnTo>
                    <a:pt x="89770" y="74417"/>
                  </a:lnTo>
                  <a:lnTo>
                    <a:pt x="130487" y="92274"/>
                  </a:lnTo>
                  <a:lnTo>
                    <a:pt x="153694" y="105172"/>
                  </a:lnTo>
                  <a:lnTo>
                    <a:pt x="164491" y="119246"/>
                  </a:lnTo>
                  <a:lnTo>
                    <a:pt x="168131" y="130141"/>
                  </a:lnTo>
                  <a:lnTo>
                    <a:pt x="169604" y="154749"/>
                  </a:lnTo>
                  <a:lnTo>
                    <a:pt x="168632" y="156744"/>
                  </a:lnTo>
                  <a:lnTo>
                    <a:pt x="166991" y="158074"/>
                  </a:lnTo>
                  <a:lnTo>
                    <a:pt x="162522" y="160544"/>
                  </a:lnTo>
                  <a:lnTo>
                    <a:pt x="157229" y="164949"/>
                  </a:lnTo>
                  <a:lnTo>
                    <a:pt x="148926" y="167569"/>
                  </a:lnTo>
                  <a:lnTo>
                    <a:pt x="133092" y="171689"/>
                  </a:lnTo>
                  <a:lnTo>
                    <a:pt x="103076" y="183822"/>
                  </a:lnTo>
                  <a:lnTo>
                    <a:pt x="61970" y="187036"/>
                  </a:lnTo>
                  <a:lnTo>
                    <a:pt x="26051" y="195169"/>
                  </a:lnTo>
                  <a:lnTo>
                    <a:pt x="22329" y="194605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48"/>
          <p:cNvGrpSpPr/>
          <p:nvPr/>
        </p:nvGrpSpPr>
        <p:grpSpPr>
          <a:xfrm>
            <a:off x="7331642" y="2616766"/>
            <a:ext cx="1642493" cy="231805"/>
            <a:chOff x="7331642" y="2616766"/>
            <a:chExt cx="1642493" cy="231805"/>
          </a:xfrm>
        </p:grpSpPr>
        <p:sp>
          <p:nvSpPr>
            <p:cNvPr id="594" name="SMARTInkShape-554"/>
            <p:cNvSpPr/>
            <p:nvPr/>
          </p:nvSpPr>
          <p:spPr>
            <a:xfrm>
              <a:off x="8849699" y="2616766"/>
              <a:ext cx="124436" cy="169298"/>
            </a:xfrm>
            <a:custGeom>
              <a:avLst/>
              <a:gdLst/>
              <a:ahLst/>
              <a:cxnLst/>
              <a:rect l="0" t="0" r="0" b="0"/>
              <a:pathLst>
                <a:path w="124436" h="169298">
                  <a:moveTo>
                    <a:pt x="26410" y="8562"/>
                  </a:moveTo>
                  <a:lnTo>
                    <a:pt x="21670" y="3821"/>
                  </a:lnTo>
                  <a:lnTo>
                    <a:pt x="16696" y="1494"/>
                  </a:lnTo>
                  <a:lnTo>
                    <a:pt x="10159" y="0"/>
                  </a:lnTo>
                  <a:lnTo>
                    <a:pt x="9624" y="870"/>
                  </a:lnTo>
                  <a:lnTo>
                    <a:pt x="9028" y="4482"/>
                  </a:lnTo>
                  <a:lnTo>
                    <a:pt x="7877" y="5842"/>
                  </a:lnTo>
                  <a:lnTo>
                    <a:pt x="3952" y="7353"/>
                  </a:lnTo>
                  <a:lnTo>
                    <a:pt x="2508" y="8748"/>
                  </a:lnTo>
                  <a:lnTo>
                    <a:pt x="904" y="12944"/>
                  </a:lnTo>
                  <a:lnTo>
                    <a:pt x="0" y="20885"/>
                  </a:lnTo>
                  <a:lnTo>
                    <a:pt x="2434" y="26607"/>
                  </a:lnTo>
                  <a:lnTo>
                    <a:pt x="34422" y="65575"/>
                  </a:lnTo>
                  <a:lnTo>
                    <a:pt x="72737" y="93975"/>
                  </a:lnTo>
                  <a:lnTo>
                    <a:pt x="91510" y="108394"/>
                  </a:lnTo>
                  <a:lnTo>
                    <a:pt x="116869" y="119494"/>
                  </a:lnTo>
                  <a:lnTo>
                    <a:pt x="121184" y="125003"/>
                  </a:lnTo>
                  <a:lnTo>
                    <a:pt x="123614" y="133683"/>
                  </a:lnTo>
                  <a:lnTo>
                    <a:pt x="124435" y="145505"/>
                  </a:lnTo>
                  <a:lnTo>
                    <a:pt x="121900" y="151446"/>
                  </a:lnTo>
                  <a:lnTo>
                    <a:pt x="119835" y="154419"/>
                  </a:lnTo>
                  <a:lnTo>
                    <a:pt x="102710" y="163345"/>
                  </a:lnTo>
                  <a:lnTo>
                    <a:pt x="62128" y="16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55"/>
            <p:cNvSpPr/>
            <p:nvPr/>
          </p:nvSpPr>
          <p:spPr>
            <a:xfrm>
              <a:off x="8652866" y="2661206"/>
              <a:ext cx="142875" cy="80086"/>
            </a:xfrm>
            <a:custGeom>
              <a:avLst/>
              <a:gdLst/>
              <a:ahLst/>
              <a:cxnLst/>
              <a:rect l="0" t="0" r="0" b="0"/>
              <a:pathLst>
                <a:path w="142875" h="80086">
                  <a:moveTo>
                    <a:pt x="0" y="17700"/>
                  </a:moveTo>
                  <a:lnTo>
                    <a:pt x="0" y="59396"/>
                  </a:lnTo>
                  <a:lnTo>
                    <a:pt x="0" y="75497"/>
                  </a:lnTo>
                  <a:lnTo>
                    <a:pt x="993" y="77067"/>
                  </a:lnTo>
                  <a:lnTo>
                    <a:pt x="2647" y="78114"/>
                  </a:lnTo>
                  <a:lnTo>
                    <a:pt x="9714" y="79588"/>
                  </a:lnTo>
                  <a:lnTo>
                    <a:pt x="16251" y="80085"/>
                  </a:lnTo>
                  <a:lnTo>
                    <a:pt x="16787" y="79134"/>
                  </a:lnTo>
                  <a:lnTo>
                    <a:pt x="17383" y="75431"/>
                  </a:lnTo>
                  <a:lnTo>
                    <a:pt x="24866" y="62111"/>
                  </a:lnTo>
                  <a:lnTo>
                    <a:pt x="26785" y="17700"/>
                  </a:lnTo>
                  <a:lnTo>
                    <a:pt x="26788" y="9293"/>
                  </a:lnTo>
                  <a:lnTo>
                    <a:pt x="26788" y="13666"/>
                  </a:lnTo>
                  <a:lnTo>
                    <a:pt x="29436" y="18553"/>
                  </a:lnTo>
                  <a:lnTo>
                    <a:pt x="31531" y="21245"/>
                  </a:lnTo>
                  <a:lnTo>
                    <a:pt x="31935" y="23040"/>
                  </a:lnTo>
                  <a:lnTo>
                    <a:pt x="31212" y="24236"/>
                  </a:lnTo>
                  <a:lnTo>
                    <a:pt x="29738" y="25034"/>
                  </a:lnTo>
                  <a:lnTo>
                    <a:pt x="29746" y="26558"/>
                  </a:lnTo>
                  <a:lnTo>
                    <a:pt x="32403" y="30897"/>
                  </a:lnTo>
                  <a:lnTo>
                    <a:pt x="41202" y="41768"/>
                  </a:lnTo>
                  <a:lnTo>
                    <a:pt x="46615" y="53470"/>
                  </a:lnTo>
                  <a:lnTo>
                    <a:pt x="50484" y="59395"/>
                  </a:lnTo>
                  <a:lnTo>
                    <a:pt x="53654" y="68309"/>
                  </a:lnTo>
                  <a:lnTo>
                    <a:pt x="61147" y="78445"/>
                  </a:lnTo>
                  <a:lnTo>
                    <a:pt x="64549" y="79424"/>
                  </a:lnTo>
                  <a:lnTo>
                    <a:pt x="67384" y="79859"/>
                  </a:lnTo>
                  <a:lnTo>
                    <a:pt x="65339" y="80053"/>
                  </a:lnTo>
                  <a:lnTo>
                    <a:pt x="65386" y="79113"/>
                  </a:lnTo>
                  <a:lnTo>
                    <a:pt x="70446" y="72506"/>
                  </a:lnTo>
                  <a:lnTo>
                    <a:pt x="73953" y="44945"/>
                  </a:lnTo>
                  <a:lnTo>
                    <a:pt x="82451" y="18524"/>
                  </a:lnTo>
                  <a:lnTo>
                    <a:pt x="96585" y="1653"/>
                  </a:lnTo>
                  <a:lnTo>
                    <a:pt x="100143" y="646"/>
                  </a:lnTo>
                  <a:lnTo>
                    <a:pt x="110512" y="0"/>
                  </a:lnTo>
                  <a:lnTo>
                    <a:pt x="112370" y="939"/>
                  </a:lnTo>
                  <a:lnTo>
                    <a:pt x="113607" y="2557"/>
                  </a:lnTo>
                  <a:lnTo>
                    <a:pt x="115978" y="7001"/>
                  </a:lnTo>
                  <a:lnTo>
                    <a:pt x="121897" y="15082"/>
                  </a:lnTo>
                  <a:lnTo>
                    <a:pt x="124092" y="23759"/>
                  </a:lnTo>
                  <a:lnTo>
                    <a:pt x="124605" y="29654"/>
                  </a:lnTo>
                  <a:lnTo>
                    <a:pt x="127479" y="35581"/>
                  </a:lnTo>
                  <a:lnTo>
                    <a:pt x="131072" y="41522"/>
                  </a:lnTo>
                  <a:lnTo>
                    <a:pt x="133568" y="51656"/>
                  </a:lnTo>
                  <a:lnTo>
                    <a:pt x="142874" y="62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56"/>
            <p:cNvSpPr/>
            <p:nvPr/>
          </p:nvSpPr>
          <p:spPr>
            <a:xfrm>
              <a:off x="8599288" y="2661047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893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57"/>
            <p:cNvSpPr/>
            <p:nvPr/>
          </p:nvSpPr>
          <p:spPr>
            <a:xfrm>
              <a:off x="8483202" y="2696875"/>
              <a:ext cx="116087" cy="53470"/>
            </a:xfrm>
            <a:custGeom>
              <a:avLst/>
              <a:gdLst/>
              <a:ahLst/>
              <a:cxnLst/>
              <a:rect l="0" t="0" r="0" b="0"/>
              <a:pathLst>
                <a:path w="116087" h="53470">
                  <a:moveTo>
                    <a:pt x="0" y="8820"/>
                  </a:moveTo>
                  <a:lnTo>
                    <a:pt x="7690" y="1132"/>
                  </a:lnTo>
                  <a:lnTo>
                    <a:pt x="49057" y="0"/>
                  </a:lnTo>
                  <a:lnTo>
                    <a:pt x="85056" y="8991"/>
                  </a:lnTo>
                  <a:lnTo>
                    <a:pt x="101038" y="21141"/>
                  </a:lnTo>
                  <a:lnTo>
                    <a:pt x="104437" y="26864"/>
                  </a:lnTo>
                  <a:lnTo>
                    <a:pt x="106940" y="32714"/>
                  </a:lnTo>
                  <a:lnTo>
                    <a:pt x="112936" y="41587"/>
                  </a:lnTo>
                  <a:lnTo>
                    <a:pt x="116086" y="5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58"/>
            <p:cNvSpPr/>
            <p:nvPr/>
          </p:nvSpPr>
          <p:spPr>
            <a:xfrm>
              <a:off x="8483202" y="2625328"/>
              <a:ext cx="26790" cy="107157"/>
            </a:xfrm>
            <a:custGeom>
              <a:avLst/>
              <a:gdLst/>
              <a:ahLst/>
              <a:cxnLst/>
              <a:rect l="0" t="0" r="0" b="0"/>
              <a:pathLst>
                <a:path w="26790" h="107157">
                  <a:moveTo>
                    <a:pt x="0" y="0"/>
                  </a:moveTo>
                  <a:lnTo>
                    <a:pt x="4741" y="4740"/>
                  </a:lnTo>
                  <a:lnTo>
                    <a:pt x="14239" y="27505"/>
                  </a:lnTo>
                  <a:lnTo>
                    <a:pt x="22459" y="68779"/>
                  </a:lnTo>
                  <a:lnTo>
                    <a:pt x="26220" y="88555"/>
                  </a:lnTo>
                  <a:lnTo>
                    <a:pt x="26789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59"/>
            <p:cNvSpPr/>
            <p:nvPr/>
          </p:nvSpPr>
          <p:spPr>
            <a:xfrm>
              <a:off x="8188523" y="2732607"/>
              <a:ext cx="267891" cy="53452"/>
            </a:xfrm>
            <a:custGeom>
              <a:avLst/>
              <a:gdLst/>
              <a:ahLst/>
              <a:cxnLst/>
              <a:rect l="0" t="0" r="0" b="0"/>
              <a:pathLst>
                <a:path w="267891" h="53452">
                  <a:moveTo>
                    <a:pt x="0" y="17737"/>
                  </a:moveTo>
                  <a:lnTo>
                    <a:pt x="0" y="9175"/>
                  </a:lnTo>
                  <a:lnTo>
                    <a:pt x="4740" y="4175"/>
                  </a:lnTo>
                  <a:lnTo>
                    <a:pt x="9713" y="1787"/>
                  </a:lnTo>
                  <a:lnTo>
                    <a:pt x="20991" y="254"/>
                  </a:lnTo>
                  <a:lnTo>
                    <a:pt x="34553" y="4730"/>
                  </a:lnTo>
                  <a:lnTo>
                    <a:pt x="50776" y="16123"/>
                  </a:lnTo>
                  <a:lnTo>
                    <a:pt x="64433" y="29937"/>
                  </a:lnTo>
                  <a:lnTo>
                    <a:pt x="78853" y="51587"/>
                  </a:lnTo>
                  <a:lnTo>
                    <a:pt x="82340" y="52625"/>
                  </a:lnTo>
                  <a:lnTo>
                    <a:pt x="89261" y="53451"/>
                  </a:lnTo>
                  <a:lnTo>
                    <a:pt x="89297" y="23644"/>
                  </a:lnTo>
                  <a:lnTo>
                    <a:pt x="91943" y="17716"/>
                  </a:lnTo>
                  <a:lnTo>
                    <a:pt x="94037" y="14746"/>
                  </a:lnTo>
                  <a:lnTo>
                    <a:pt x="99010" y="11447"/>
                  </a:lnTo>
                  <a:lnTo>
                    <a:pt x="139266" y="808"/>
                  </a:lnTo>
                  <a:lnTo>
                    <a:pt x="162256" y="0"/>
                  </a:lnTo>
                  <a:lnTo>
                    <a:pt x="169017" y="2577"/>
                  </a:lnTo>
                  <a:lnTo>
                    <a:pt x="176702" y="7576"/>
                  </a:lnTo>
                  <a:lnTo>
                    <a:pt x="186117" y="8699"/>
                  </a:lnTo>
                  <a:lnTo>
                    <a:pt x="186585" y="9727"/>
                  </a:lnTo>
                  <a:lnTo>
                    <a:pt x="187400" y="16486"/>
                  </a:lnTo>
                  <a:lnTo>
                    <a:pt x="181362" y="24619"/>
                  </a:lnTo>
                  <a:lnTo>
                    <a:pt x="178958" y="33955"/>
                  </a:lnTo>
                  <a:lnTo>
                    <a:pt x="178603" y="44116"/>
                  </a:lnTo>
                  <a:lnTo>
                    <a:pt x="178594" y="36801"/>
                  </a:lnTo>
                  <a:lnTo>
                    <a:pt x="186283" y="28013"/>
                  </a:lnTo>
                  <a:lnTo>
                    <a:pt x="188271" y="19803"/>
                  </a:lnTo>
                  <a:lnTo>
                    <a:pt x="200816" y="4554"/>
                  </a:lnTo>
                  <a:lnTo>
                    <a:pt x="205999" y="1956"/>
                  </a:lnTo>
                  <a:lnTo>
                    <a:pt x="212670" y="287"/>
                  </a:lnTo>
                  <a:lnTo>
                    <a:pt x="218565" y="4739"/>
                  </a:lnTo>
                  <a:lnTo>
                    <a:pt x="226597" y="12342"/>
                  </a:lnTo>
                  <a:lnTo>
                    <a:pt x="229693" y="17985"/>
                  </a:lnTo>
                  <a:lnTo>
                    <a:pt x="232062" y="23800"/>
                  </a:lnTo>
                  <a:lnTo>
                    <a:pt x="244455" y="38587"/>
                  </a:lnTo>
                  <a:lnTo>
                    <a:pt x="250199" y="41886"/>
                  </a:lnTo>
                  <a:lnTo>
                    <a:pt x="267890" y="44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60"/>
            <p:cNvSpPr/>
            <p:nvPr/>
          </p:nvSpPr>
          <p:spPr>
            <a:xfrm>
              <a:off x="8161734" y="2661047"/>
              <a:ext cx="35716" cy="141434"/>
            </a:xfrm>
            <a:custGeom>
              <a:avLst/>
              <a:gdLst/>
              <a:ahLst/>
              <a:cxnLst/>
              <a:rect l="0" t="0" r="0" b="0"/>
              <a:pathLst>
                <a:path w="35716" h="141434">
                  <a:moveTo>
                    <a:pt x="0" y="0"/>
                  </a:moveTo>
                  <a:lnTo>
                    <a:pt x="18043" y="22783"/>
                  </a:lnTo>
                  <a:lnTo>
                    <a:pt x="22902" y="35261"/>
                  </a:lnTo>
                  <a:lnTo>
                    <a:pt x="31302" y="77363"/>
                  </a:lnTo>
                  <a:lnTo>
                    <a:pt x="35460" y="118069"/>
                  </a:lnTo>
                  <a:lnTo>
                    <a:pt x="35715" y="141433"/>
                  </a:lnTo>
                  <a:lnTo>
                    <a:pt x="33072" y="139588"/>
                  </a:lnTo>
                  <a:lnTo>
                    <a:pt x="26789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61"/>
            <p:cNvSpPr/>
            <p:nvPr/>
          </p:nvSpPr>
          <p:spPr>
            <a:xfrm>
              <a:off x="8064029" y="2705695"/>
              <a:ext cx="94724" cy="107105"/>
            </a:xfrm>
            <a:custGeom>
              <a:avLst/>
              <a:gdLst/>
              <a:ahLst/>
              <a:cxnLst/>
              <a:rect l="0" t="0" r="0" b="0"/>
              <a:pathLst>
                <a:path w="94724" h="107105">
                  <a:moveTo>
                    <a:pt x="53056" y="0"/>
                  </a:moveTo>
                  <a:lnTo>
                    <a:pt x="14347" y="0"/>
                  </a:lnTo>
                  <a:lnTo>
                    <a:pt x="8402" y="2646"/>
                  </a:lnTo>
                  <a:lnTo>
                    <a:pt x="5428" y="4741"/>
                  </a:lnTo>
                  <a:lnTo>
                    <a:pt x="2123" y="9714"/>
                  </a:lnTo>
                  <a:lnTo>
                    <a:pt x="0" y="16250"/>
                  </a:lnTo>
                  <a:lnTo>
                    <a:pt x="4373" y="22124"/>
                  </a:lnTo>
                  <a:lnTo>
                    <a:pt x="28171" y="38808"/>
                  </a:lnTo>
                  <a:lnTo>
                    <a:pt x="37366" y="42053"/>
                  </a:lnTo>
                  <a:lnTo>
                    <a:pt x="50052" y="45479"/>
                  </a:lnTo>
                  <a:lnTo>
                    <a:pt x="87632" y="64614"/>
                  </a:lnTo>
                  <a:lnTo>
                    <a:pt x="93229" y="71051"/>
                  </a:lnTo>
                  <a:lnTo>
                    <a:pt x="94720" y="74156"/>
                  </a:lnTo>
                  <a:lnTo>
                    <a:pt x="94723" y="76226"/>
                  </a:lnTo>
                  <a:lnTo>
                    <a:pt x="93733" y="77607"/>
                  </a:lnTo>
                  <a:lnTo>
                    <a:pt x="92079" y="78527"/>
                  </a:lnTo>
                  <a:lnTo>
                    <a:pt x="90245" y="84841"/>
                  </a:lnTo>
                  <a:lnTo>
                    <a:pt x="88435" y="93270"/>
                  </a:lnTo>
                  <a:lnTo>
                    <a:pt x="84326" y="100323"/>
                  </a:lnTo>
                  <a:lnTo>
                    <a:pt x="79190" y="104119"/>
                  </a:lnTo>
                  <a:lnTo>
                    <a:pt x="71617" y="105807"/>
                  </a:lnTo>
                  <a:lnTo>
                    <a:pt x="32945" y="107104"/>
                  </a:lnTo>
                  <a:lnTo>
                    <a:pt x="26589" y="104487"/>
                  </a:lnTo>
                  <a:lnTo>
                    <a:pt x="17337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62"/>
            <p:cNvSpPr/>
            <p:nvPr/>
          </p:nvSpPr>
          <p:spPr>
            <a:xfrm>
              <a:off x="7875984" y="2716398"/>
              <a:ext cx="125016" cy="78595"/>
            </a:xfrm>
            <a:custGeom>
              <a:avLst/>
              <a:gdLst/>
              <a:ahLst/>
              <a:cxnLst/>
              <a:rect l="0" t="0" r="0" b="0"/>
              <a:pathLst>
                <a:path w="125016" h="78595">
                  <a:moveTo>
                    <a:pt x="0" y="33946"/>
                  </a:moveTo>
                  <a:lnTo>
                    <a:pt x="0" y="50196"/>
                  </a:lnTo>
                  <a:lnTo>
                    <a:pt x="6136" y="58616"/>
                  </a:lnTo>
                  <a:lnTo>
                    <a:pt x="8929" y="69660"/>
                  </a:lnTo>
                  <a:lnTo>
                    <a:pt x="8929" y="64923"/>
                  </a:lnTo>
                  <a:lnTo>
                    <a:pt x="11576" y="59950"/>
                  </a:lnTo>
                  <a:lnTo>
                    <a:pt x="13670" y="57235"/>
                  </a:lnTo>
                  <a:lnTo>
                    <a:pt x="15997" y="48926"/>
                  </a:lnTo>
                  <a:lnTo>
                    <a:pt x="18023" y="39611"/>
                  </a:lnTo>
                  <a:lnTo>
                    <a:pt x="24742" y="28789"/>
                  </a:lnTo>
                  <a:lnTo>
                    <a:pt x="34010" y="19299"/>
                  </a:lnTo>
                  <a:lnTo>
                    <a:pt x="61973" y="887"/>
                  </a:lnTo>
                  <a:lnTo>
                    <a:pt x="65127" y="0"/>
                  </a:lnTo>
                  <a:lnTo>
                    <a:pt x="68223" y="401"/>
                  </a:lnTo>
                  <a:lnTo>
                    <a:pt x="74308" y="3493"/>
                  </a:lnTo>
                  <a:lnTo>
                    <a:pt x="92265" y="19264"/>
                  </a:lnTo>
                  <a:lnTo>
                    <a:pt x="95577" y="27751"/>
                  </a:lnTo>
                  <a:lnTo>
                    <a:pt x="98041" y="37146"/>
                  </a:lnTo>
                  <a:lnTo>
                    <a:pt x="105061" y="51261"/>
                  </a:lnTo>
                  <a:lnTo>
                    <a:pt x="107217" y="57517"/>
                  </a:lnTo>
                  <a:lnTo>
                    <a:pt x="125015" y="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63"/>
            <p:cNvSpPr/>
            <p:nvPr/>
          </p:nvSpPr>
          <p:spPr>
            <a:xfrm>
              <a:off x="7813885" y="2723555"/>
              <a:ext cx="26381" cy="85158"/>
            </a:xfrm>
            <a:custGeom>
              <a:avLst/>
              <a:gdLst/>
              <a:ahLst/>
              <a:cxnLst/>
              <a:rect l="0" t="0" r="0" b="0"/>
              <a:pathLst>
                <a:path w="26381" h="85158">
                  <a:moveTo>
                    <a:pt x="26380" y="26789"/>
                  </a:moveTo>
                  <a:lnTo>
                    <a:pt x="21641" y="26789"/>
                  </a:lnTo>
                  <a:lnTo>
                    <a:pt x="16666" y="29435"/>
                  </a:lnTo>
                  <a:lnTo>
                    <a:pt x="13952" y="31529"/>
                  </a:lnTo>
                  <a:lnTo>
                    <a:pt x="10934" y="39148"/>
                  </a:lnTo>
                  <a:lnTo>
                    <a:pt x="8602" y="48157"/>
                  </a:lnTo>
                  <a:lnTo>
                    <a:pt x="1665" y="62024"/>
                  </a:lnTo>
                  <a:lnTo>
                    <a:pt x="0" y="74318"/>
                  </a:lnTo>
                  <a:lnTo>
                    <a:pt x="856" y="76334"/>
                  </a:lnTo>
                  <a:lnTo>
                    <a:pt x="2419" y="77678"/>
                  </a:lnTo>
                  <a:lnTo>
                    <a:pt x="6801" y="80164"/>
                  </a:lnTo>
                  <a:lnTo>
                    <a:pt x="12055" y="84577"/>
                  </a:lnTo>
                  <a:lnTo>
                    <a:pt x="14846" y="85157"/>
                  </a:lnTo>
                  <a:lnTo>
                    <a:pt x="17698" y="84553"/>
                  </a:lnTo>
                  <a:lnTo>
                    <a:pt x="24665" y="81194"/>
                  </a:lnTo>
                  <a:lnTo>
                    <a:pt x="25618" y="78088"/>
                  </a:lnTo>
                  <a:lnTo>
                    <a:pt x="26367" y="42873"/>
                  </a:lnTo>
                  <a:lnTo>
                    <a:pt x="17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64"/>
            <p:cNvSpPr/>
            <p:nvPr/>
          </p:nvSpPr>
          <p:spPr>
            <a:xfrm>
              <a:off x="7617023" y="2724183"/>
              <a:ext cx="142876" cy="97599"/>
            </a:xfrm>
            <a:custGeom>
              <a:avLst/>
              <a:gdLst/>
              <a:ahLst/>
              <a:cxnLst/>
              <a:rect l="0" t="0" r="0" b="0"/>
              <a:pathLst>
                <a:path w="142876" h="97599">
                  <a:moveTo>
                    <a:pt x="0" y="8301"/>
                  </a:moveTo>
                  <a:lnTo>
                    <a:pt x="4740" y="13042"/>
                  </a:lnTo>
                  <a:lnTo>
                    <a:pt x="7067" y="20661"/>
                  </a:lnTo>
                  <a:lnTo>
                    <a:pt x="11527" y="54142"/>
                  </a:lnTo>
                  <a:lnTo>
                    <a:pt x="16609" y="72257"/>
                  </a:lnTo>
                  <a:lnTo>
                    <a:pt x="18605" y="85390"/>
                  </a:lnTo>
                  <a:lnTo>
                    <a:pt x="22489" y="91511"/>
                  </a:lnTo>
                  <a:lnTo>
                    <a:pt x="23923" y="92548"/>
                  </a:lnTo>
                  <a:lnTo>
                    <a:pt x="24878" y="92247"/>
                  </a:lnTo>
                  <a:lnTo>
                    <a:pt x="26412" y="89375"/>
                  </a:lnTo>
                  <a:lnTo>
                    <a:pt x="29430" y="46814"/>
                  </a:lnTo>
                  <a:lnTo>
                    <a:pt x="36501" y="23350"/>
                  </a:lnTo>
                  <a:lnTo>
                    <a:pt x="47780" y="6533"/>
                  </a:lnTo>
                  <a:lnTo>
                    <a:pt x="53647" y="2555"/>
                  </a:lnTo>
                  <a:lnTo>
                    <a:pt x="62528" y="314"/>
                  </a:lnTo>
                  <a:lnTo>
                    <a:pt x="65498" y="0"/>
                  </a:lnTo>
                  <a:lnTo>
                    <a:pt x="67478" y="783"/>
                  </a:lnTo>
                  <a:lnTo>
                    <a:pt x="68798" y="2297"/>
                  </a:lnTo>
                  <a:lnTo>
                    <a:pt x="69678" y="4299"/>
                  </a:lnTo>
                  <a:lnTo>
                    <a:pt x="78465" y="43674"/>
                  </a:lnTo>
                  <a:lnTo>
                    <a:pt x="86863" y="60635"/>
                  </a:lnTo>
                  <a:lnTo>
                    <a:pt x="89284" y="70756"/>
                  </a:lnTo>
                  <a:lnTo>
                    <a:pt x="89297" y="52765"/>
                  </a:lnTo>
                  <a:lnTo>
                    <a:pt x="91943" y="45261"/>
                  </a:lnTo>
                  <a:lnTo>
                    <a:pt x="110288" y="15568"/>
                  </a:lnTo>
                  <a:lnTo>
                    <a:pt x="116155" y="11531"/>
                  </a:lnTo>
                  <a:lnTo>
                    <a:pt x="125036" y="9258"/>
                  </a:lnTo>
                  <a:lnTo>
                    <a:pt x="132186" y="8491"/>
                  </a:lnTo>
                  <a:lnTo>
                    <a:pt x="132773" y="9420"/>
                  </a:lnTo>
                  <a:lnTo>
                    <a:pt x="133791" y="20747"/>
                  </a:lnTo>
                  <a:lnTo>
                    <a:pt x="134928" y="63416"/>
                  </a:lnTo>
                  <a:lnTo>
                    <a:pt x="141011" y="81512"/>
                  </a:lnTo>
                  <a:lnTo>
                    <a:pt x="142875" y="97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65"/>
            <p:cNvSpPr/>
            <p:nvPr/>
          </p:nvSpPr>
          <p:spPr>
            <a:xfrm>
              <a:off x="7563445" y="2714625"/>
              <a:ext cx="25180" cy="89298"/>
            </a:xfrm>
            <a:custGeom>
              <a:avLst/>
              <a:gdLst/>
              <a:ahLst/>
              <a:cxnLst/>
              <a:rect l="0" t="0" r="0" b="0"/>
              <a:pathLst>
                <a:path w="25180" h="89298">
                  <a:moveTo>
                    <a:pt x="8929" y="0"/>
                  </a:moveTo>
                  <a:lnTo>
                    <a:pt x="8929" y="13302"/>
                  </a:lnTo>
                  <a:lnTo>
                    <a:pt x="11576" y="18479"/>
                  </a:lnTo>
                  <a:lnTo>
                    <a:pt x="16059" y="26072"/>
                  </a:lnTo>
                  <a:lnTo>
                    <a:pt x="25179" y="54108"/>
                  </a:lnTo>
                  <a:lnTo>
                    <a:pt x="24724" y="57900"/>
                  </a:lnTo>
                  <a:lnTo>
                    <a:pt x="15702" y="80272"/>
                  </a:lnTo>
                  <a:lnTo>
                    <a:pt x="13445" y="83280"/>
                  </a:lnTo>
                  <a:lnTo>
                    <a:pt x="8291" y="86623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66"/>
            <p:cNvSpPr/>
            <p:nvPr/>
          </p:nvSpPr>
          <p:spPr>
            <a:xfrm>
              <a:off x="7519308" y="2723555"/>
              <a:ext cx="61997" cy="107157"/>
            </a:xfrm>
            <a:custGeom>
              <a:avLst/>
              <a:gdLst/>
              <a:ahLst/>
              <a:cxnLst/>
              <a:rect l="0" t="0" r="0" b="0"/>
              <a:pathLst>
                <a:path w="61997" h="107157">
                  <a:moveTo>
                    <a:pt x="35207" y="0"/>
                  </a:moveTo>
                  <a:lnTo>
                    <a:pt x="30468" y="4740"/>
                  </a:lnTo>
                  <a:lnTo>
                    <a:pt x="28140" y="12359"/>
                  </a:lnTo>
                  <a:lnTo>
                    <a:pt x="24183" y="27805"/>
                  </a:lnTo>
                  <a:lnTo>
                    <a:pt x="5319" y="68520"/>
                  </a:lnTo>
                  <a:lnTo>
                    <a:pt x="640" y="85156"/>
                  </a:lnTo>
                  <a:lnTo>
                    <a:pt x="0" y="91755"/>
                  </a:lnTo>
                  <a:lnTo>
                    <a:pt x="2362" y="97996"/>
                  </a:lnTo>
                  <a:lnTo>
                    <a:pt x="4381" y="101050"/>
                  </a:lnTo>
                  <a:lnTo>
                    <a:pt x="6719" y="103085"/>
                  </a:lnTo>
                  <a:lnTo>
                    <a:pt x="11963" y="105347"/>
                  </a:lnTo>
                  <a:lnTo>
                    <a:pt x="54449" y="107109"/>
                  </a:lnTo>
                  <a:lnTo>
                    <a:pt x="61996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67"/>
            <p:cNvSpPr/>
            <p:nvPr/>
          </p:nvSpPr>
          <p:spPr>
            <a:xfrm>
              <a:off x="7340202" y="2652485"/>
              <a:ext cx="154771" cy="187156"/>
            </a:xfrm>
            <a:custGeom>
              <a:avLst/>
              <a:gdLst/>
              <a:ahLst/>
              <a:cxnLst/>
              <a:rect l="0" t="0" r="0" b="0"/>
              <a:pathLst>
                <a:path w="154771" h="187156">
                  <a:moveTo>
                    <a:pt x="0" y="8562"/>
                  </a:moveTo>
                  <a:lnTo>
                    <a:pt x="0" y="3821"/>
                  </a:lnTo>
                  <a:lnTo>
                    <a:pt x="993" y="2425"/>
                  </a:lnTo>
                  <a:lnTo>
                    <a:pt x="2647" y="1494"/>
                  </a:lnTo>
                  <a:lnTo>
                    <a:pt x="12429" y="0"/>
                  </a:lnTo>
                  <a:lnTo>
                    <a:pt x="31045" y="697"/>
                  </a:lnTo>
                  <a:lnTo>
                    <a:pt x="71735" y="8732"/>
                  </a:lnTo>
                  <a:lnTo>
                    <a:pt x="92472" y="16440"/>
                  </a:lnTo>
                  <a:lnTo>
                    <a:pt x="129889" y="41551"/>
                  </a:lnTo>
                  <a:lnTo>
                    <a:pt x="145421" y="58134"/>
                  </a:lnTo>
                  <a:lnTo>
                    <a:pt x="153268" y="73258"/>
                  </a:lnTo>
                  <a:lnTo>
                    <a:pt x="154770" y="87256"/>
                  </a:lnTo>
                  <a:lnTo>
                    <a:pt x="151203" y="117482"/>
                  </a:lnTo>
                  <a:lnTo>
                    <a:pt x="144792" y="129360"/>
                  </a:lnTo>
                  <a:lnTo>
                    <a:pt x="126090" y="150061"/>
                  </a:lnTo>
                  <a:lnTo>
                    <a:pt x="115240" y="155786"/>
                  </a:lnTo>
                  <a:lnTo>
                    <a:pt x="104796" y="159323"/>
                  </a:lnTo>
                  <a:lnTo>
                    <a:pt x="62155" y="181278"/>
                  </a:lnTo>
                  <a:lnTo>
                    <a:pt x="53578" y="187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68"/>
            <p:cNvSpPr/>
            <p:nvPr/>
          </p:nvSpPr>
          <p:spPr>
            <a:xfrm>
              <a:off x="7331642" y="2687836"/>
              <a:ext cx="44280" cy="160735"/>
            </a:xfrm>
            <a:custGeom>
              <a:avLst/>
              <a:gdLst/>
              <a:ahLst/>
              <a:cxnLst/>
              <a:rect l="0" t="0" r="0" b="0"/>
              <a:pathLst>
                <a:path w="44280" h="160735">
                  <a:moveTo>
                    <a:pt x="8560" y="0"/>
                  </a:moveTo>
                  <a:lnTo>
                    <a:pt x="872" y="0"/>
                  </a:lnTo>
                  <a:lnTo>
                    <a:pt x="459" y="992"/>
                  </a:lnTo>
                  <a:lnTo>
                    <a:pt x="0" y="4740"/>
                  </a:lnTo>
                  <a:lnTo>
                    <a:pt x="2441" y="9713"/>
                  </a:lnTo>
                  <a:lnTo>
                    <a:pt x="4481" y="12429"/>
                  </a:lnTo>
                  <a:lnTo>
                    <a:pt x="18115" y="53831"/>
                  </a:lnTo>
                  <a:lnTo>
                    <a:pt x="22728" y="66589"/>
                  </a:lnTo>
                  <a:lnTo>
                    <a:pt x="32233" y="109315"/>
                  </a:lnTo>
                  <a:lnTo>
                    <a:pt x="43674" y="152868"/>
                  </a:lnTo>
                  <a:lnTo>
                    <a:pt x="44279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0" name="SMARTInkShape-569"/>
          <p:cNvSpPr/>
          <p:nvPr/>
        </p:nvSpPr>
        <p:spPr>
          <a:xfrm>
            <a:off x="4545211" y="3161109"/>
            <a:ext cx="107157" cy="17861"/>
          </a:xfrm>
          <a:custGeom>
            <a:avLst/>
            <a:gdLst/>
            <a:ahLst/>
            <a:cxnLst/>
            <a:rect l="0" t="0" r="0" b="0"/>
            <a:pathLst>
              <a:path w="107157" h="17861">
                <a:moveTo>
                  <a:pt x="0" y="17860"/>
                </a:moveTo>
                <a:lnTo>
                  <a:pt x="15250" y="16867"/>
                </a:lnTo>
                <a:lnTo>
                  <a:pt x="54410" y="10171"/>
                </a:lnTo>
                <a:lnTo>
                  <a:pt x="1071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0" name="SMARTInkShape-Group50"/>
          <p:cNvGrpSpPr/>
          <p:nvPr/>
        </p:nvGrpSpPr>
        <p:grpSpPr>
          <a:xfrm>
            <a:off x="4554139" y="2964656"/>
            <a:ext cx="4500564" cy="580431"/>
            <a:chOff x="4554139" y="2964656"/>
            <a:chExt cx="4500564" cy="580431"/>
          </a:xfrm>
        </p:grpSpPr>
        <p:sp>
          <p:nvSpPr>
            <p:cNvPr id="611" name="SMARTInkShape-570"/>
            <p:cNvSpPr/>
            <p:nvPr/>
          </p:nvSpPr>
          <p:spPr>
            <a:xfrm>
              <a:off x="4554139" y="3509367"/>
              <a:ext cx="98229" cy="35720"/>
            </a:xfrm>
            <a:custGeom>
              <a:avLst/>
              <a:gdLst/>
              <a:ahLst/>
              <a:cxnLst/>
              <a:rect l="0" t="0" r="0" b="0"/>
              <a:pathLst>
                <a:path w="98229" h="35720">
                  <a:moveTo>
                    <a:pt x="0" y="35719"/>
                  </a:moveTo>
                  <a:lnTo>
                    <a:pt x="8122" y="28590"/>
                  </a:lnTo>
                  <a:lnTo>
                    <a:pt x="21369" y="21480"/>
                  </a:lnTo>
                  <a:lnTo>
                    <a:pt x="61288" y="11004"/>
                  </a:lnTo>
                  <a:lnTo>
                    <a:pt x="98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71"/>
            <p:cNvSpPr/>
            <p:nvPr/>
          </p:nvSpPr>
          <p:spPr>
            <a:xfrm>
              <a:off x="8876109" y="3040321"/>
              <a:ext cx="178594" cy="102930"/>
            </a:xfrm>
            <a:custGeom>
              <a:avLst/>
              <a:gdLst/>
              <a:ahLst/>
              <a:cxnLst/>
              <a:rect l="0" t="0" r="0" b="0"/>
              <a:pathLst>
                <a:path w="178594" h="102930">
                  <a:moveTo>
                    <a:pt x="0" y="4702"/>
                  </a:moveTo>
                  <a:lnTo>
                    <a:pt x="0" y="47893"/>
                  </a:lnTo>
                  <a:lnTo>
                    <a:pt x="0" y="69797"/>
                  </a:lnTo>
                  <a:lnTo>
                    <a:pt x="2646" y="75966"/>
                  </a:lnTo>
                  <a:lnTo>
                    <a:pt x="6137" y="82016"/>
                  </a:lnTo>
                  <a:lnTo>
                    <a:pt x="8562" y="92225"/>
                  </a:lnTo>
                  <a:lnTo>
                    <a:pt x="7693" y="91824"/>
                  </a:lnTo>
                  <a:lnTo>
                    <a:pt x="1209" y="86155"/>
                  </a:lnTo>
                  <a:lnTo>
                    <a:pt x="3182" y="82906"/>
                  </a:lnTo>
                  <a:lnTo>
                    <a:pt x="5100" y="80651"/>
                  </a:lnTo>
                  <a:lnTo>
                    <a:pt x="7227" y="75499"/>
                  </a:lnTo>
                  <a:lnTo>
                    <a:pt x="13334" y="59366"/>
                  </a:lnTo>
                  <a:lnTo>
                    <a:pt x="30740" y="42838"/>
                  </a:lnTo>
                  <a:lnTo>
                    <a:pt x="67168" y="17916"/>
                  </a:lnTo>
                  <a:lnTo>
                    <a:pt x="73840" y="15536"/>
                  </a:lnTo>
                  <a:lnTo>
                    <a:pt x="77007" y="16886"/>
                  </a:lnTo>
                  <a:lnTo>
                    <a:pt x="83173" y="23677"/>
                  </a:lnTo>
                  <a:lnTo>
                    <a:pt x="86575" y="30664"/>
                  </a:lnTo>
                  <a:lnTo>
                    <a:pt x="88760" y="47975"/>
                  </a:lnTo>
                  <a:lnTo>
                    <a:pt x="89250" y="69805"/>
                  </a:lnTo>
                  <a:lnTo>
                    <a:pt x="90258" y="71916"/>
                  </a:lnTo>
                  <a:lnTo>
                    <a:pt x="91921" y="73324"/>
                  </a:lnTo>
                  <a:lnTo>
                    <a:pt x="94023" y="74263"/>
                  </a:lnTo>
                  <a:lnTo>
                    <a:pt x="95424" y="75880"/>
                  </a:lnTo>
                  <a:lnTo>
                    <a:pt x="97396" y="80914"/>
                  </a:lnTo>
                  <a:lnTo>
                    <a:pt x="97673" y="80315"/>
                  </a:lnTo>
                  <a:lnTo>
                    <a:pt x="98118" y="72224"/>
                  </a:lnTo>
                  <a:lnTo>
                    <a:pt x="100823" y="66792"/>
                  </a:lnTo>
                  <a:lnTo>
                    <a:pt x="128037" y="25008"/>
                  </a:lnTo>
                  <a:lnTo>
                    <a:pt x="136935" y="12263"/>
                  </a:lnTo>
                  <a:lnTo>
                    <a:pt x="142882" y="8063"/>
                  </a:lnTo>
                  <a:lnTo>
                    <a:pt x="145855" y="6942"/>
                  </a:lnTo>
                  <a:lnTo>
                    <a:pt x="147839" y="5204"/>
                  </a:lnTo>
                  <a:lnTo>
                    <a:pt x="150042" y="626"/>
                  </a:lnTo>
                  <a:lnTo>
                    <a:pt x="151622" y="0"/>
                  </a:lnTo>
                  <a:lnTo>
                    <a:pt x="153668" y="575"/>
                  </a:lnTo>
                  <a:lnTo>
                    <a:pt x="156023" y="1951"/>
                  </a:lnTo>
                  <a:lnTo>
                    <a:pt x="157593" y="3861"/>
                  </a:lnTo>
                  <a:lnTo>
                    <a:pt x="159339" y="8628"/>
                  </a:lnTo>
                  <a:lnTo>
                    <a:pt x="161451" y="19772"/>
                  </a:lnTo>
                  <a:lnTo>
                    <a:pt x="166789" y="29562"/>
                  </a:lnTo>
                  <a:lnTo>
                    <a:pt x="175547" y="73884"/>
                  </a:lnTo>
                  <a:lnTo>
                    <a:pt x="178593" y="10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72"/>
            <p:cNvSpPr/>
            <p:nvPr/>
          </p:nvSpPr>
          <p:spPr>
            <a:xfrm>
              <a:off x="8777882" y="3036094"/>
              <a:ext cx="33215" cy="80368"/>
            </a:xfrm>
            <a:custGeom>
              <a:avLst/>
              <a:gdLst/>
              <a:ahLst/>
              <a:cxnLst/>
              <a:rect l="0" t="0" r="0" b="0"/>
              <a:pathLst>
                <a:path w="33215" h="80368">
                  <a:moveTo>
                    <a:pt x="17858" y="0"/>
                  </a:moveTo>
                  <a:lnTo>
                    <a:pt x="13119" y="0"/>
                  </a:lnTo>
                  <a:lnTo>
                    <a:pt x="12714" y="992"/>
                  </a:lnTo>
                  <a:lnTo>
                    <a:pt x="17277" y="9094"/>
                  </a:lnTo>
                  <a:lnTo>
                    <a:pt x="17602" y="13302"/>
                  </a:lnTo>
                  <a:lnTo>
                    <a:pt x="33214" y="37576"/>
                  </a:lnTo>
                  <a:lnTo>
                    <a:pt x="31959" y="46797"/>
                  </a:lnTo>
                  <a:lnTo>
                    <a:pt x="26477" y="66575"/>
                  </a:lnTo>
                  <a:lnTo>
                    <a:pt x="24597" y="68196"/>
                  </a:lnTo>
                  <a:lnTo>
                    <a:pt x="19861" y="70989"/>
                  </a:lnTo>
                  <a:lnTo>
                    <a:pt x="11616" y="77147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73"/>
            <p:cNvSpPr/>
            <p:nvPr/>
          </p:nvSpPr>
          <p:spPr>
            <a:xfrm>
              <a:off x="8670726" y="3027171"/>
              <a:ext cx="116087" cy="116080"/>
            </a:xfrm>
            <a:custGeom>
              <a:avLst/>
              <a:gdLst/>
              <a:ahLst/>
              <a:cxnLst/>
              <a:rect l="0" t="0" r="0" b="0"/>
              <a:pathLst>
                <a:path w="116087" h="116080">
                  <a:moveTo>
                    <a:pt x="0" y="35712"/>
                  </a:moveTo>
                  <a:lnTo>
                    <a:pt x="29598" y="10854"/>
                  </a:lnTo>
                  <a:lnTo>
                    <a:pt x="44930" y="3211"/>
                  </a:lnTo>
                  <a:lnTo>
                    <a:pt x="59991" y="628"/>
                  </a:lnTo>
                  <a:lnTo>
                    <a:pt x="88659" y="0"/>
                  </a:lnTo>
                  <a:lnTo>
                    <a:pt x="89108" y="4735"/>
                  </a:lnTo>
                  <a:lnTo>
                    <a:pt x="86567" y="9707"/>
                  </a:lnTo>
                  <a:lnTo>
                    <a:pt x="75047" y="24901"/>
                  </a:lnTo>
                  <a:lnTo>
                    <a:pt x="69504" y="42800"/>
                  </a:lnTo>
                  <a:lnTo>
                    <a:pt x="67172" y="46390"/>
                  </a:lnTo>
                  <a:lnTo>
                    <a:pt x="63889" y="60924"/>
                  </a:lnTo>
                  <a:lnTo>
                    <a:pt x="62917" y="73058"/>
                  </a:lnTo>
                  <a:lnTo>
                    <a:pt x="65336" y="79760"/>
                  </a:lnTo>
                  <a:lnTo>
                    <a:pt x="67370" y="82937"/>
                  </a:lnTo>
                  <a:lnTo>
                    <a:pt x="70233" y="96889"/>
                  </a:lnTo>
                  <a:lnTo>
                    <a:pt x="73612" y="101301"/>
                  </a:lnTo>
                  <a:lnTo>
                    <a:pt x="85302" y="108849"/>
                  </a:lnTo>
                  <a:lnTo>
                    <a:pt x="116086" y="11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74"/>
            <p:cNvSpPr/>
            <p:nvPr/>
          </p:nvSpPr>
          <p:spPr>
            <a:xfrm>
              <a:off x="8661796" y="2973586"/>
              <a:ext cx="17753" cy="151805"/>
            </a:xfrm>
            <a:custGeom>
              <a:avLst/>
              <a:gdLst/>
              <a:ahLst/>
              <a:cxnLst/>
              <a:rect l="0" t="0" r="0" b="0"/>
              <a:pathLst>
                <a:path w="17753" h="151805">
                  <a:moveTo>
                    <a:pt x="8930" y="0"/>
                  </a:moveTo>
                  <a:lnTo>
                    <a:pt x="8930" y="4740"/>
                  </a:lnTo>
                  <a:lnTo>
                    <a:pt x="16619" y="38160"/>
                  </a:lnTo>
                  <a:lnTo>
                    <a:pt x="17752" y="77083"/>
                  </a:lnTo>
                  <a:lnTo>
                    <a:pt x="15200" y="109761"/>
                  </a:lnTo>
                  <a:lnTo>
                    <a:pt x="8764" y="137889"/>
                  </a:lnTo>
                  <a:lnTo>
                    <a:pt x="0" y="15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75"/>
            <p:cNvSpPr/>
            <p:nvPr/>
          </p:nvSpPr>
          <p:spPr>
            <a:xfrm>
              <a:off x="8547464" y="3018234"/>
              <a:ext cx="82073" cy="142876"/>
            </a:xfrm>
            <a:custGeom>
              <a:avLst/>
              <a:gdLst/>
              <a:ahLst/>
              <a:cxnLst/>
              <a:rect l="0" t="0" r="0" b="0"/>
              <a:pathLst>
                <a:path w="82073" h="142876">
                  <a:moveTo>
                    <a:pt x="51824" y="0"/>
                  </a:moveTo>
                  <a:lnTo>
                    <a:pt x="35574" y="0"/>
                  </a:lnTo>
                  <a:lnTo>
                    <a:pt x="27154" y="6137"/>
                  </a:lnTo>
                  <a:lnTo>
                    <a:pt x="18828" y="8102"/>
                  </a:lnTo>
                  <a:lnTo>
                    <a:pt x="13017" y="8562"/>
                  </a:lnTo>
                  <a:lnTo>
                    <a:pt x="7126" y="11412"/>
                  </a:lnTo>
                  <a:lnTo>
                    <a:pt x="4166" y="13562"/>
                  </a:lnTo>
                  <a:lnTo>
                    <a:pt x="878" y="18595"/>
                  </a:lnTo>
                  <a:lnTo>
                    <a:pt x="0" y="21326"/>
                  </a:lnTo>
                  <a:lnTo>
                    <a:pt x="408" y="24139"/>
                  </a:lnTo>
                  <a:lnTo>
                    <a:pt x="3506" y="29911"/>
                  </a:lnTo>
                  <a:lnTo>
                    <a:pt x="10829" y="38739"/>
                  </a:lnTo>
                  <a:lnTo>
                    <a:pt x="55002" y="70226"/>
                  </a:lnTo>
                  <a:lnTo>
                    <a:pt x="80824" y="91906"/>
                  </a:lnTo>
                  <a:lnTo>
                    <a:pt x="82072" y="95997"/>
                  </a:lnTo>
                  <a:lnTo>
                    <a:pt x="79265" y="117789"/>
                  </a:lnTo>
                  <a:lnTo>
                    <a:pt x="76071" y="121190"/>
                  </a:lnTo>
                  <a:lnTo>
                    <a:pt x="41079" y="138832"/>
                  </a:lnTo>
                  <a:lnTo>
                    <a:pt x="1610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76"/>
            <p:cNvSpPr/>
            <p:nvPr/>
          </p:nvSpPr>
          <p:spPr>
            <a:xfrm>
              <a:off x="8384976" y="3027164"/>
              <a:ext cx="125016" cy="232173"/>
            </a:xfrm>
            <a:custGeom>
              <a:avLst/>
              <a:gdLst/>
              <a:ahLst/>
              <a:cxnLst/>
              <a:rect l="0" t="0" r="0" b="0"/>
              <a:pathLst>
                <a:path w="125016" h="232173">
                  <a:moveTo>
                    <a:pt x="125015" y="0"/>
                  </a:moveTo>
                  <a:lnTo>
                    <a:pt x="117948" y="16781"/>
                  </a:lnTo>
                  <a:lnTo>
                    <a:pt x="117328" y="20117"/>
                  </a:lnTo>
                  <a:lnTo>
                    <a:pt x="92399" y="62119"/>
                  </a:lnTo>
                  <a:lnTo>
                    <a:pt x="73263" y="98150"/>
                  </a:lnTo>
                  <a:lnTo>
                    <a:pt x="50374" y="140067"/>
                  </a:lnTo>
                  <a:lnTo>
                    <a:pt x="25547" y="182413"/>
                  </a:lnTo>
                  <a:lnTo>
                    <a:pt x="3158" y="215337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77"/>
            <p:cNvSpPr/>
            <p:nvPr/>
          </p:nvSpPr>
          <p:spPr>
            <a:xfrm>
              <a:off x="8402835" y="3027164"/>
              <a:ext cx="17384" cy="107157"/>
            </a:xfrm>
            <a:custGeom>
              <a:avLst/>
              <a:gdLst/>
              <a:ahLst/>
              <a:cxnLst/>
              <a:rect l="0" t="0" r="0" b="0"/>
              <a:pathLst>
                <a:path w="17384" h="107157">
                  <a:moveTo>
                    <a:pt x="0" y="0"/>
                  </a:moveTo>
                  <a:lnTo>
                    <a:pt x="992" y="20755"/>
                  </a:lnTo>
                  <a:lnTo>
                    <a:pt x="9714" y="48564"/>
                  </a:lnTo>
                  <a:lnTo>
                    <a:pt x="14239" y="58295"/>
                  </a:lnTo>
                  <a:lnTo>
                    <a:pt x="17383" y="81809"/>
                  </a:lnTo>
                  <a:lnTo>
                    <a:pt x="15002" y="88615"/>
                  </a:lnTo>
                  <a:lnTo>
                    <a:pt x="11629" y="94947"/>
                  </a:lnTo>
                  <a:lnTo>
                    <a:pt x="893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78"/>
            <p:cNvSpPr/>
            <p:nvPr/>
          </p:nvSpPr>
          <p:spPr>
            <a:xfrm>
              <a:off x="8259976" y="2973586"/>
              <a:ext cx="70750" cy="151805"/>
            </a:xfrm>
            <a:custGeom>
              <a:avLst/>
              <a:gdLst/>
              <a:ahLst/>
              <a:cxnLst/>
              <a:rect l="0" t="0" r="0" b="0"/>
              <a:pathLst>
                <a:path w="70750" h="151805">
                  <a:moveTo>
                    <a:pt x="53562" y="0"/>
                  </a:moveTo>
                  <a:lnTo>
                    <a:pt x="40260" y="0"/>
                  </a:lnTo>
                  <a:lnTo>
                    <a:pt x="35082" y="2646"/>
                  </a:lnTo>
                  <a:lnTo>
                    <a:pt x="32312" y="4740"/>
                  </a:lnTo>
                  <a:lnTo>
                    <a:pt x="23945" y="7068"/>
                  </a:lnTo>
                  <a:lnTo>
                    <a:pt x="14602" y="9094"/>
                  </a:lnTo>
                  <a:lnTo>
                    <a:pt x="2105" y="16509"/>
                  </a:lnTo>
                  <a:lnTo>
                    <a:pt x="928" y="19905"/>
                  </a:lnTo>
                  <a:lnTo>
                    <a:pt x="0" y="47660"/>
                  </a:lnTo>
                  <a:lnTo>
                    <a:pt x="986" y="49633"/>
                  </a:lnTo>
                  <a:lnTo>
                    <a:pt x="2637" y="50948"/>
                  </a:lnTo>
                  <a:lnTo>
                    <a:pt x="44935" y="71601"/>
                  </a:lnTo>
                  <a:lnTo>
                    <a:pt x="63765" y="83376"/>
                  </a:lnTo>
                  <a:lnTo>
                    <a:pt x="68019" y="89311"/>
                  </a:lnTo>
                  <a:lnTo>
                    <a:pt x="70413" y="98231"/>
                  </a:lnTo>
                  <a:lnTo>
                    <a:pt x="70749" y="101206"/>
                  </a:lnTo>
                  <a:lnTo>
                    <a:pt x="68478" y="107157"/>
                  </a:lnTo>
                  <a:lnTo>
                    <a:pt x="45674" y="132733"/>
                  </a:lnTo>
                  <a:lnTo>
                    <a:pt x="34842" y="138367"/>
                  </a:lnTo>
                  <a:lnTo>
                    <a:pt x="24407" y="141864"/>
                  </a:lnTo>
                  <a:lnTo>
                    <a:pt x="8914" y="15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79"/>
            <p:cNvSpPr/>
            <p:nvPr/>
          </p:nvSpPr>
          <p:spPr>
            <a:xfrm>
              <a:off x="8018859" y="2973586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0" y="0"/>
                  </a:moveTo>
                  <a:lnTo>
                    <a:pt x="0" y="12429"/>
                  </a:lnTo>
                  <a:lnTo>
                    <a:pt x="8378" y="53831"/>
                  </a:lnTo>
                  <a:lnTo>
                    <a:pt x="9677" y="65597"/>
                  </a:lnTo>
                  <a:lnTo>
                    <a:pt x="14002" y="84369"/>
                  </a:lnTo>
                  <a:lnTo>
                    <a:pt x="11866" y="107349"/>
                  </a:lnTo>
                  <a:lnTo>
                    <a:pt x="17422" y="148995"/>
                  </a:lnTo>
                  <a:lnTo>
                    <a:pt x="17833" y="167736"/>
                  </a:lnTo>
                  <a:lnTo>
                    <a:pt x="18834" y="168378"/>
                  </a:lnTo>
                  <a:lnTo>
                    <a:pt x="26789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80"/>
            <p:cNvSpPr/>
            <p:nvPr/>
          </p:nvSpPr>
          <p:spPr>
            <a:xfrm>
              <a:off x="7858496" y="3045023"/>
              <a:ext cx="88926" cy="107157"/>
            </a:xfrm>
            <a:custGeom>
              <a:avLst/>
              <a:gdLst/>
              <a:ahLst/>
              <a:cxnLst/>
              <a:rect l="0" t="0" r="0" b="0"/>
              <a:pathLst>
                <a:path w="88926" h="107157">
                  <a:moveTo>
                    <a:pt x="17488" y="0"/>
                  </a:moveTo>
                  <a:lnTo>
                    <a:pt x="17488" y="18043"/>
                  </a:lnTo>
                  <a:lnTo>
                    <a:pt x="14843" y="25548"/>
                  </a:lnTo>
                  <a:lnTo>
                    <a:pt x="11352" y="32191"/>
                  </a:lnTo>
                  <a:lnTo>
                    <a:pt x="9386" y="42501"/>
                  </a:lnTo>
                  <a:lnTo>
                    <a:pt x="8667" y="64222"/>
                  </a:lnTo>
                  <a:lnTo>
                    <a:pt x="5960" y="70876"/>
                  </a:lnTo>
                  <a:lnTo>
                    <a:pt x="2444" y="77141"/>
                  </a:lnTo>
                  <a:lnTo>
                    <a:pt x="0" y="87500"/>
                  </a:lnTo>
                  <a:lnTo>
                    <a:pt x="868" y="88099"/>
                  </a:lnTo>
                  <a:lnTo>
                    <a:pt x="12090" y="89140"/>
                  </a:lnTo>
                  <a:lnTo>
                    <a:pt x="13889" y="88200"/>
                  </a:lnTo>
                  <a:lnTo>
                    <a:pt x="15089" y="86581"/>
                  </a:lnTo>
                  <a:lnTo>
                    <a:pt x="17414" y="82137"/>
                  </a:lnTo>
                  <a:lnTo>
                    <a:pt x="50253" y="39514"/>
                  </a:lnTo>
                  <a:lnTo>
                    <a:pt x="58175" y="30008"/>
                  </a:lnTo>
                  <a:lnTo>
                    <a:pt x="61982" y="18392"/>
                  </a:lnTo>
                  <a:lnTo>
                    <a:pt x="62136" y="59778"/>
                  </a:lnTo>
                  <a:lnTo>
                    <a:pt x="63128" y="74377"/>
                  </a:lnTo>
                  <a:lnTo>
                    <a:pt x="74565" y="96617"/>
                  </a:lnTo>
                  <a:lnTo>
                    <a:pt x="80228" y="102473"/>
                  </a:lnTo>
                  <a:lnTo>
                    <a:pt x="88925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81"/>
            <p:cNvSpPr/>
            <p:nvPr/>
          </p:nvSpPr>
          <p:spPr>
            <a:xfrm>
              <a:off x="7688460" y="3036094"/>
              <a:ext cx="98214" cy="285227"/>
            </a:xfrm>
            <a:custGeom>
              <a:avLst/>
              <a:gdLst/>
              <a:ahLst/>
              <a:cxnLst/>
              <a:rect l="0" t="0" r="0" b="0"/>
              <a:pathLst>
                <a:path w="98214" h="285227">
                  <a:moveTo>
                    <a:pt x="35719" y="0"/>
                  </a:moveTo>
                  <a:lnTo>
                    <a:pt x="43408" y="0"/>
                  </a:lnTo>
                  <a:lnTo>
                    <a:pt x="43821" y="992"/>
                  </a:lnTo>
                  <a:lnTo>
                    <a:pt x="44540" y="7688"/>
                  </a:lnTo>
                  <a:lnTo>
                    <a:pt x="19242" y="34333"/>
                  </a:lnTo>
                  <a:lnTo>
                    <a:pt x="13530" y="35308"/>
                  </a:lnTo>
                  <a:lnTo>
                    <a:pt x="11996" y="36437"/>
                  </a:lnTo>
                  <a:lnTo>
                    <a:pt x="10974" y="38182"/>
                  </a:lnTo>
                  <a:lnTo>
                    <a:pt x="9334" y="43371"/>
                  </a:lnTo>
                  <a:lnTo>
                    <a:pt x="13790" y="49010"/>
                  </a:lnTo>
                  <a:lnTo>
                    <a:pt x="18697" y="51547"/>
                  </a:lnTo>
                  <a:lnTo>
                    <a:pt x="21394" y="52224"/>
                  </a:lnTo>
                  <a:lnTo>
                    <a:pt x="64047" y="45396"/>
                  </a:lnTo>
                  <a:lnTo>
                    <a:pt x="72452" y="44981"/>
                  </a:lnTo>
                  <a:lnTo>
                    <a:pt x="79495" y="42150"/>
                  </a:lnTo>
                  <a:lnTo>
                    <a:pt x="85934" y="38577"/>
                  </a:lnTo>
                  <a:lnTo>
                    <a:pt x="98069" y="35751"/>
                  </a:lnTo>
                  <a:lnTo>
                    <a:pt x="98213" y="43410"/>
                  </a:lnTo>
                  <a:lnTo>
                    <a:pt x="93483" y="49022"/>
                  </a:lnTo>
                  <a:lnTo>
                    <a:pt x="91157" y="56845"/>
                  </a:lnTo>
                  <a:lnTo>
                    <a:pt x="88378" y="101330"/>
                  </a:lnTo>
                  <a:lnTo>
                    <a:pt x="81201" y="137925"/>
                  </a:lnTo>
                  <a:lnTo>
                    <a:pt x="80441" y="180743"/>
                  </a:lnTo>
                  <a:lnTo>
                    <a:pt x="80372" y="223193"/>
                  </a:lnTo>
                  <a:lnTo>
                    <a:pt x="80368" y="242304"/>
                  </a:lnTo>
                  <a:lnTo>
                    <a:pt x="77723" y="249242"/>
                  </a:lnTo>
                  <a:lnTo>
                    <a:pt x="74231" y="255633"/>
                  </a:lnTo>
                  <a:lnTo>
                    <a:pt x="71273" y="264810"/>
                  </a:lnTo>
                  <a:lnTo>
                    <a:pt x="59118" y="279783"/>
                  </a:lnTo>
                  <a:lnTo>
                    <a:pt x="50749" y="283098"/>
                  </a:lnTo>
                  <a:lnTo>
                    <a:pt x="33948" y="285226"/>
                  </a:lnTo>
                  <a:lnTo>
                    <a:pt x="27326" y="282871"/>
                  </a:lnTo>
                  <a:lnTo>
                    <a:pt x="10248" y="268534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82"/>
            <p:cNvSpPr/>
            <p:nvPr/>
          </p:nvSpPr>
          <p:spPr>
            <a:xfrm>
              <a:off x="7500937" y="3036094"/>
              <a:ext cx="96923" cy="89297"/>
            </a:xfrm>
            <a:custGeom>
              <a:avLst/>
              <a:gdLst/>
              <a:ahLst/>
              <a:cxnLst/>
              <a:rect l="0" t="0" r="0" b="0"/>
              <a:pathLst>
                <a:path w="96923" h="89297">
                  <a:moveTo>
                    <a:pt x="71437" y="0"/>
                  </a:moveTo>
                  <a:lnTo>
                    <a:pt x="87687" y="0"/>
                  </a:lnTo>
                  <a:lnTo>
                    <a:pt x="72132" y="0"/>
                  </a:lnTo>
                  <a:lnTo>
                    <a:pt x="96922" y="0"/>
                  </a:lnTo>
                  <a:lnTo>
                    <a:pt x="93099" y="0"/>
                  </a:lnTo>
                  <a:lnTo>
                    <a:pt x="88342" y="5291"/>
                  </a:lnTo>
                  <a:lnTo>
                    <a:pt x="81927" y="13266"/>
                  </a:lnTo>
                  <a:lnTo>
                    <a:pt x="42159" y="44620"/>
                  </a:lnTo>
                  <a:lnTo>
                    <a:pt x="18424" y="62505"/>
                  </a:lnTo>
                  <a:lnTo>
                    <a:pt x="13149" y="68460"/>
                  </a:lnTo>
                  <a:lnTo>
                    <a:pt x="10805" y="74413"/>
                  </a:lnTo>
                  <a:lnTo>
                    <a:pt x="9188" y="76398"/>
                  </a:lnTo>
                  <a:lnTo>
                    <a:pt x="3164" y="80183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83"/>
            <p:cNvSpPr/>
            <p:nvPr/>
          </p:nvSpPr>
          <p:spPr>
            <a:xfrm>
              <a:off x="7492537" y="3045023"/>
              <a:ext cx="88768" cy="106631"/>
            </a:xfrm>
            <a:custGeom>
              <a:avLst/>
              <a:gdLst/>
              <a:ahLst/>
              <a:cxnLst/>
              <a:rect l="0" t="0" r="0" b="0"/>
              <a:pathLst>
                <a:path w="88768" h="106631">
                  <a:moveTo>
                    <a:pt x="53048" y="0"/>
                  </a:moveTo>
                  <a:lnTo>
                    <a:pt x="48309" y="0"/>
                  </a:lnTo>
                  <a:lnTo>
                    <a:pt x="46912" y="993"/>
                  </a:lnTo>
                  <a:lnTo>
                    <a:pt x="45981" y="2646"/>
                  </a:lnTo>
                  <a:lnTo>
                    <a:pt x="45360" y="4741"/>
                  </a:lnTo>
                  <a:lnTo>
                    <a:pt x="11541" y="48586"/>
                  </a:lnTo>
                  <a:lnTo>
                    <a:pt x="2149" y="68982"/>
                  </a:lnTo>
                  <a:lnTo>
                    <a:pt x="0" y="82859"/>
                  </a:lnTo>
                  <a:lnTo>
                    <a:pt x="2351" y="89082"/>
                  </a:lnTo>
                  <a:lnTo>
                    <a:pt x="11945" y="101161"/>
                  </a:lnTo>
                  <a:lnTo>
                    <a:pt x="20228" y="104492"/>
                  </a:lnTo>
                  <a:lnTo>
                    <a:pt x="41715" y="106630"/>
                  </a:lnTo>
                  <a:lnTo>
                    <a:pt x="59170" y="102260"/>
                  </a:lnTo>
                  <a:lnTo>
                    <a:pt x="88767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84"/>
            <p:cNvSpPr/>
            <p:nvPr/>
          </p:nvSpPr>
          <p:spPr>
            <a:xfrm>
              <a:off x="7393780" y="2964656"/>
              <a:ext cx="26791" cy="196454"/>
            </a:xfrm>
            <a:custGeom>
              <a:avLst/>
              <a:gdLst/>
              <a:ahLst/>
              <a:cxnLst/>
              <a:rect l="0" t="0" r="0" b="0"/>
              <a:pathLst>
                <a:path w="26791" h="196454">
                  <a:moveTo>
                    <a:pt x="0" y="0"/>
                  </a:moveTo>
                  <a:lnTo>
                    <a:pt x="993" y="31045"/>
                  </a:lnTo>
                  <a:lnTo>
                    <a:pt x="7689" y="64440"/>
                  </a:lnTo>
                  <a:lnTo>
                    <a:pt x="8822" y="103827"/>
                  </a:lnTo>
                  <a:lnTo>
                    <a:pt x="8908" y="146333"/>
                  </a:lnTo>
                  <a:lnTo>
                    <a:pt x="8928" y="178694"/>
                  </a:lnTo>
                  <a:lnTo>
                    <a:pt x="11575" y="186245"/>
                  </a:lnTo>
                  <a:lnTo>
                    <a:pt x="13671" y="189648"/>
                  </a:lnTo>
                  <a:lnTo>
                    <a:pt x="16060" y="191916"/>
                  </a:lnTo>
                  <a:lnTo>
                    <a:pt x="26790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85"/>
            <p:cNvSpPr/>
            <p:nvPr/>
          </p:nvSpPr>
          <p:spPr>
            <a:xfrm>
              <a:off x="7072312" y="3071812"/>
              <a:ext cx="52338" cy="98228"/>
            </a:xfrm>
            <a:custGeom>
              <a:avLst/>
              <a:gdLst/>
              <a:ahLst/>
              <a:cxnLst/>
              <a:rect l="0" t="0" r="0" b="0"/>
              <a:pathLst>
                <a:path w="52338" h="98228">
                  <a:moveTo>
                    <a:pt x="44648" y="0"/>
                  </a:moveTo>
                  <a:lnTo>
                    <a:pt x="44648" y="12429"/>
                  </a:lnTo>
                  <a:lnTo>
                    <a:pt x="47295" y="18092"/>
                  </a:lnTo>
                  <a:lnTo>
                    <a:pt x="50785" y="23916"/>
                  </a:lnTo>
                  <a:lnTo>
                    <a:pt x="52337" y="29812"/>
                  </a:lnTo>
                  <a:lnTo>
                    <a:pt x="51759" y="32773"/>
                  </a:lnTo>
                  <a:lnTo>
                    <a:pt x="46347" y="44655"/>
                  </a:lnTo>
                  <a:lnTo>
                    <a:pt x="45781" y="47629"/>
                  </a:lnTo>
                  <a:lnTo>
                    <a:pt x="26600" y="78506"/>
                  </a:lnTo>
                  <a:lnTo>
                    <a:pt x="20753" y="84501"/>
                  </a:lnTo>
                  <a:lnTo>
                    <a:pt x="14845" y="87166"/>
                  </a:lnTo>
                  <a:lnTo>
                    <a:pt x="5943" y="88665"/>
                  </a:lnTo>
                  <a:lnTo>
                    <a:pt x="3961" y="89868"/>
                  </a:lnTo>
                  <a:lnTo>
                    <a:pt x="2641" y="91662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86"/>
            <p:cNvSpPr/>
            <p:nvPr/>
          </p:nvSpPr>
          <p:spPr>
            <a:xfrm>
              <a:off x="7068386" y="3062883"/>
              <a:ext cx="102153" cy="123607"/>
            </a:xfrm>
            <a:custGeom>
              <a:avLst/>
              <a:gdLst/>
              <a:ahLst/>
              <a:cxnLst/>
              <a:rect l="0" t="0" r="0" b="0"/>
              <a:pathLst>
                <a:path w="102153" h="123607">
                  <a:moveTo>
                    <a:pt x="39644" y="0"/>
                  </a:moveTo>
                  <a:lnTo>
                    <a:pt x="13176" y="29115"/>
                  </a:lnTo>
                  <a:lnTo>
                    <a:pt x="1013" y="51061"/>
                  </a:lnTo>
                  <a:lnTo>
                    <a:pt x="0" y="56861"/>
                  </a:lnTo>
                  <a:lnTo>
                    <a:pt x="1519" y="68597"/>
                  </a:lnTo>
                  <a:lnTo>
                    <a:pt x="10579" y="91308"/>
                  </a:lnTo>
                  <a:lnTo>
                    <a:pt x="24855" y="109613"/>
                  </a:lnTo>
                  <a:lnTo>
                    <a:pt x="33403" y="113209"/>
                  </a:lnTo>
                  <a:lnTo>
                    <a:pt x="72545" y="123606"/>
                  </a:lnTo>
                  <a:lnTo>
                    <a:pt x="102152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87"/>
            <p:cNvSpPr/>
            <p:nvPr/>
          </p:nvSpPr>
          <p:spPr>
            <a:xfrm>
              <a:off x="6724054" y="3005844"/>
              <a:ext cx="285751" cy="190985"/>
            </a:xfrm>
            <a:custGeom>
              <a:avLst/>
              <a:gdLst/>
              <a:ahLst/>
              <a:cxnLst/>
              <a:rect l="0" t="0" r="0" b="0"/>
              <a:pathLst>
                <a:path w="285751" h="190985">
                  <a:moveTo>
                    <a:pt x="0" y="65968"/>
                  </a:moveTo>
                  <a:lnTo>
                    <a:pt x="4741" y="61228"/>
                  </a:lnTo>
                  <a:lnTo>
                    <a:pt x="9714" y="58900"/>
                  </a:lnTo>
                  <a:lnTo>
                    <a:pt x="12429" y="58280"/>
                  </a:lnTo>
                  <a:lnTo>
                    <a:pt x="56751" y="18037"/>
                  </a:lnTo>
                  <a:lnTo>
                    <a:pt x="70202" y="9939"/>
                  </a:lnTo>
                  <a:lnTo>
                    <a:pt x="86285" y="2734"/>
                  </a:lnTo>
                  <a:lnTo>
                    <a:pt x="90266" y="0"/>
                  </a:lnTo>
                  <a:lnTo>
                    <a:pt x="94903" y="161"/>
                  </a:lnTo>
                  <a:lnTo>
                    <a:pt x="105349" y="5632"/>
                  </a:lnTo>
                  <a:lnTo>
                    <a:pt x="111314" y="12032"/>
                  </a:lnTo>
                  <a:lnTo>
                    <a:pt x="112905" y="15128"/>
                  </a:lnTo>
                  <a:lnTo>
                    <a:pt x="118313" y="52291"/>
                  </a:lnTo>
                  <a:lnTo>
                    <a:pt x="123692" y="91820"/>
                  </a:lnTo>
                  <a:lnTo>
                    <a:pt x="130891" y="129283"/>
                  </a:lnTo>
                  <a:lnTo>
                    <a:pt x="132048" y="159363"/>
                  </a:lnTo>
                  <a:lnTo>
                    <a:pt x="128532" y="174890"/>
                  </a:lnTo>
                  <a:lnTo>
                    <a:pt x="129345" y="177278"/>
                  </a:lnTo>
                  <a:lnTo>
                    <a:pt x="133676" y="181775"/>
                  </a:lnTo>
                  <a:lnTo>
                    <a:pt x="133866" y="172490"/>
                  </a:lnTo>
                  <a:lnTo>
                    <a:pt x="150716" y="131724"/>
                  </a:lnTo>
                  <a:lnTo>
                    <a:pt x="168237" y="100565"/>
                  </a:lnTo>
                  <a:lnTo>
                    <a:pt x="205490" y="65180"/>
                  </a:lnTo>
                  <a:lnTo>
                    <a:pt x="209424" y="63458"/>
                  </a:lnTo>
                  <a:lnTo>
                    <a:pt x="213038" y="63303"/>
                  </a:lnTo>
                  <a:lnTo>
                    <a:pt x="219700" y="65776"/>
                  </a:lnTo>
                  <a:lnTo>
                    <a:pt x="225968" y="70182"/>
                  </a:lnTo>
                  <a:lnTo>
                    <a:pt x="229415" y="78094"/>
                  </a:lnTo>
                  <a:lnTo>
                    <a:pt x="241644" y="116189"/>
                  </a:lnTo>
                  <a:lnTo>
                    <a:pt x="251941" y="160470"/>
                  </a:lnTo>
                  <a:lnTo>
                    <a:pt x="254281" y="164688"/>
                  </a:lnTo>
                  <a:lnTo>
                    <a:pt x="285750" y="19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88"/>
            <p:cNvSpPr/>
            <p:nvPr/>
          </p:nvSpPr>
          <p:spPr>
            <a:xfrm>
              <a:off x="6715124" y="3018234"/>
              <a:ext cx="40769" cy="169665"/>
            </a:xfrm>
            <a:custGeom>
              <a:avLst/>
              <a:gdLst/>
              <a:ahLst/>
              <a:cxnLst/>
              <a:rect l="0" t="0" r="0" b="0"/>
              <a:pathLst>
                <a:path w="40769" h="169665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15446" y="9714"/>
                  </a:lnTo>
                  <a:lnTo>
                    <a:pt x="27361" y="44509"/>
                  </a:lnTo>
                  <a:lnTo>
                    <a:pt x="34069" y="87506"/>
                  </a:lnTo>
                  <a:lnTo>
                    <a:pt x="38148" y="126642"/>
                  </a:lnTo>
                  <a:lnTo>
                    <a:pt x="40768" y="141613"/>
                  </a:lnTo>
                  <a:lnTo>
                    <a:pt x="35719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89"/>
            <p:cNvSpPr/>
            <p:nvPr/>
          </p:nvSpPr>
          <p:spPr>
            <a:xfrm>
              <a:off x="6179343" y="3116475"/>
              <a:ext cx="330280" cy="258947"/>
            </a:xfrm>
            <a:custGeom>
              <a:avLst/>
              <a:gdLst/>
              <a:ahLst/>
              <a:cxnLst/>
              <a:rect l="0" t="0" r="0" b="0"/>
              <a:pathLst>
                <a:path w="330280" h="258947">
                  <a:moveTo>
                    <a:pt x="0" y="17845"/>
                  </a:moveTo>
                  <a:lnTo>
                    <a:pt x="4740" y="22586"/>
                  </a:lnTo>
                  <a:lnTo>
                    <a:pt x="7068" y="27559"/>
                  </a:lnTo>
                  <a:lnTo>
                    <a:pt x="7689" y="30274"/>
                  </a:lnTo>
                  <a:lnTo>
                    <a:pt x="14822" y="42753"/>
                  </a:lnTo>
                  <a:lnTo>
                    <a:pt x="17952" y="56755"/>
                  </a:lnTo>
                  <a:lnTo>
                    <a:pt x="25430" y="69295"/>
                  </a:lnTo>
                  <a:lnTo>
                    <a:pt x="34358" y="78925"/>
                  </a:lnTo>
                  <a:lnTo>
                    <a:pt x="37760" y="79718"/>
                  </a:lnTo>
                  <a:lnTo>
                    <a:pt x="40056" y="79930"/>
                  </a:lnTo>
                  <a:lnTo>
                    <a:pt x="45253" y="77519"/>
                  </a:lnTo>
                  <a:lnTo>
                    <a:pt x="56675" y="67887"/>
                  </a:lnTo>
                  <a:lnTo>
                    <a:pt x="91637" y="25237"/>
                  </a:lnTo>
                  <a:lnTo>
                    <a:pt x="112793" y="4342"/>
                  </a:lnTo>
                  <a:lnTo>
                    <a:pt x="123210" y="560"/>
                  </a:lnTo>
                  <a:lnTo>
                    <a:pt x="126859" y="2886"/>
                  </a:lnTo>
                  <a:lnTo>
                    <a:pt x="129221" y="4896"/>
                  </a:lnTo>
                  <a:lnTo>
                    <a:pt x="149207" y="43606"/>
                  </a:lnTo>
                  <a:lnTo>
                    <a:pt x="150074" y="46926"/>
                  </a:lnTo>
                  <a:lnTo>
                    <a:pt x="156328" y="53259"/>
                  </a:lnTo>
                  <a:lnTo>
                    <a:pt x="164729" y="58390"/>
                  </a:lnTo>
                  <a:lnTo>
                    <a:pt x="176029" y="61277"/>
                  </a:lnTo>
                  <a:lnTo>
                    <a:pt x="186054" y="61953"/>
                  </a:lnTo>
                  <a:lnTo>
                    <a:pt x="194477" y="59607"/>
                  </a:lnTo>
                  <a:lnTo>
                    <a:pt x="224863" y="41488"/>
                  </a:lnTo>
                  <a:lnTo>
                    <a:pt x="234747" y="27938"/>
                  </a:lnTo>
                  <a:lnTo>
                    <a:pt x="239219" y="16096"/>
                  </a:lnTo>
                  <a:lnTo>
                    <a:pt x="238853" y="12710"/>
                  </a:lnTo>
                  <a:lnTo>
                    <a:pt x="233250" y="1857"/>
                  </a:lnTo>
                  <a:lnTo>
                    <a:pt x="230005" y="818"/>
                  </a:lnTo>
                  <a:lnTo>
                    <a:pt x="223360" y="0"/>
                  </a:lnTo>
                  <a:lnTo>
                    <a:pt x="223245" y="26591"/>
                  </a:lnTo>
                  <a:lnTo>
                    <a:pt x="225890" y="34300"/>
                  </a:lnTo>
                  <a:lnTo>
                    <a:pt x="227985" y="37745"/>
                  </a:lnTo>
                  <a:lnTo>
                    <a:pt x="231365" y="40041"/>
                  </a:lnTo>
                  <a:lnTo>
                    <a:pt x="244611" y="43273"/>
                  </a:lnTo>
                  <a:lnTo>
                    <a:pt x="264700" y="45507"/>
                  </a:lnTo>
                  <a:lnTo>
                    <a:pt x="276778" y="51678"/>
                  </a:lnTo>
                  <a:lnTo>
                    <a:pt x="279769" y="52307"/>
                  </a:lnTo>
                  <a:lnTo>
                    <a:pt x="293459" y="62673"/>
                  </a:lnTo>
                  <a:lnTo>
                    <a:pt x="305342" y="78311"/>
                  </a:lnTo>
                  <a:lnTo>
                    <a:pt x="318255" y="111001"/>
                  </a:lnTo>
                  <a:lnTo>
                    <a:pt x="328349" y="151842"/>
                  </a:lnTo>
                  <a:lnTo>
                    <a:pt x="330279" y="193465"/>
                  </a:lnTo>
                  <a:lnTo>
                    <a:pt x="329383" y="217275"/>
                  </a:lnTo>
                  <a:lnTo>
                    <a:pt x="321302" y="245864"/>
                  </a:lnTo>
                  <a:lnTo>
                    <a:pt x="317096" y="252471"/>
                  </a:lnTo>
                  <a:lnTo>
                    <a:pt x="311918" y="256068"/>
                  </a:lnTo>
                  <a:lnTo>
                    <a:pt x="303426" y="258094"/>
                  </a:lnTo>
                  <a:lnTo>
                    <a:pt x="285750" y="25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90"/>
            <p:cNvSpPr/>
            <p:nvPr/>
          </p:nvSpPr>
          <p:spPr>
            <a:xfrm>
              <a:off x="6090046" y="3134320"/>
              <a:ext cx="35719" cy="62509"/>
            </a:xfrm>
            <a:custGeom>
              <a:avLst/>
              <a:gdLst/>
              <a:ahLst/>
              <a:cxnLst/>
              <a:rect l="0" t="0" r="0" b="0"/>
              <a:pathLst>
                <a:path w="35719" h="62509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8"/>
                  </a:lnTo>
                  <a:lnTo>
                    <a:pt x="12429" y="13302"/>
                  </a:lnTo>
                  <a:lnTo>
                    <a:pt x="29812" y="42317"/>
                  </a:lnTo>
                  <a:lnTo>
                    <a:pt x="35718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91"/>
            <p:cNvSpPr/>
            <p:nvPr/>
          </p:nvSpPr>
          <p:spPr>
            <a:xfrm>
              <a:off x="5741789" y="3122589"/>
              <a:ext cx="339284" cy="275139"/>
            </a:xfrm>
            <a:custGeom>
              <a:avLst/>
              <a:gdLst/>
              <a:ahLst/>
              <a:cxnLst/>
              <a:rect l="0" t="0" r="0" b="0"/>
              <a:pathLst>
                <a:path w="339284" h="275139">
                  <a:moveTo>
                    <a:pt x="0" y="20661"/>
                  </a:moveTo>
                  <a:lnTo>
                    <a:pt x="0" y="25401"/>
                  </a:lnTo>
                  <a:lnTo>
                    <a:pt x="18092" y="65610"/>
                  </a:lnTo>
                  <a:lnTo>
                    <a:pt x="24212" y="80612"/>
                  </a:lnTo>
                  <a:lnTo>
                    <a:pt x="26785" y="109799"/>
                  </a:lnTo>
                  <a:lnTo>
                    <a:pt x="26788" y="105170"/>
                  </a:lnTo>
                  <a:lnTo>
                    <a:pt x="44881" y="65006"/>
                  </a:lnTo>
                  <a:lnTo>
                    <a:pt x="65498" y="20671"/>
                  </a:lnTo>
                  <a:lnTo>
                    <a:pt x="91033" y="87"/>
                  </a:lnTo>
                  <a:lnTo>
                    <a:pt x="94423" y="0"/>
                  </a:lnTo>
                  <a:lnTo>
                    <a:pt x="97676" y="1926"/>
                  </a:lnTo>
                  <a:lnTo>
                    <a:pt x="106992" y="14117"/>
                  </a:lnTo>
                  <a:lnTo>
                    <a:pt x="127983" y="53543"/>
                  </a:lnTo>
                  <a:lnTo>
                    <a:pt x="149819" y="94091"/>
                  </a:lnTo>
                  <a:lnTo>
                    <a:pt x="171399" y="112413"/>
                  </a:lnTo>
                  <a:lnTo>
                    <a:pt x="180687" y="116009"/>
                  </a:lnTo>
                  <a:lnTo>
                    <a:pt x="185943" y="116969"/>
                  </a:lnTo>
                  <a:lnTo>
                    <a:pt x="197073" y="115389"/>
                  </a:lnTo>
                  <a:lnTo>
                    <a:pt x="220388" y="106290"/>
                  </a:lnTo>
                  <a:lnTo>
                    <a:pt x="229580" y="98075"/>
                  </a:lnTo>
                  <a:lnTo>
                    <a:pt x="252856" y="59183"/>
                  </a:lnTo>
                  <a:lnTo>
                    <a:pt x="257755" y="36502"/>
                  </a:lnTo>
                  <a:lnTo>
                    <a:pt x="258425" y="28363"/>
                  </a:lnTo>
                  <a:lnTo>
                    <a:pt x="256076" y="21438"/>
                  </a:lnTo>
                  <a:lnTo>
                    <a:pt x="254062" y="18202"/>
                  </a:lnTo>
                  <a:lnTo>
                    <a:pt x="251726" y="16045"/>
                  </a:lnTo>
                  <a:lnTo>
                    <a:pt x="246484" y="13648"/>
                  </a:lnTo>
                  <a:lnTo>
                    <a:pt x="237956" y="12299"/>
                  </a:lnTo>
                  <a:lnTo>
                    <a:pt x="229451" y="17275"/>
                  </a:lnTo>
                  <a:lnTo>
                    <a:pt x="209176" y="34106"/>
                  </a:lnTo>
                  <a:lnTo>
                    <a:pt x="202769" y="36558"/>
                  </a:lnTo>
                  <a:lnTo>
                    <a:pt x="200665" y="38205"/>
                  </a:lnTo>
                  <a:lnTo>
                    <a:pt x="198324" y="42679"/>
                  </a:lnTo>
                  <a:lnTo>
                    <a:pt x="198693" y="45262"/>
                  </a:lnTo>
                  <a:lnTo>
                    <a:pt x="201747" y="50777"/>
                  </a:lnTo>
                  <a:lnTo>
                    <a:pt x="203952" y="52645"/>
                  </a:lnTo>
                  <a:lnTo>
                    <a:pt x="209046" y="54719"/>
                  </a:lnTo>
                  <a:lnTo>
                    <a:pt x="238708" y="56233"/>
                  </a:lnTo>
                  <a:lnTo>
                    <a:pt x="267197" y="49221"/>
                  </a:lnTo>
                  <a:lnTo>
                    <a:pt x="302425" y="30735"/>
                  </a:lnTo>
                  <a:lnTo>
                    <a:pt x="307382" y="30099"/>
                  </a:lnTo>
                  <a:lnTo>
                    <a:pt x="309101" y="30922"/>
                  </a:lnTo>
                  <a:lnTo>
                    <a:pt x="310247" y="32463"/>
                  </a:lnTo>
                  <a:lnTo>
                    <a:pt x="311012" y="34482"/>
                  </a:lnTo>
                  <a:lnTo>
                    <a:pt x="310528" y="36820"/>
                  </a:lnTo>
                  <a:lnTo>
                    <a:pt x="307344" y="42064"/>
                  </a:lnTo>
                  <a:lnTo>
                    <a:pt x="307093" y="45844"/>
                  </a:lnTo>
                  <a:lnTo>
                    <a:pt x="311626" y="81316"/>
                  </a:lnTo>
                  <a:lnTo>
                    <a:pt x="315064" y="124927"/>
                  </a:lnTo>
                  <a:lnTo>
                    <a:pt x="327755" y="164331"/>
                  </a:lnTo>
                  <a:lnTo>
                    <a:pt x="337609" y="203549"/>
                  </a:lnTo>
                  <a:lnTo>
                    <a:pt x="339227" y="246782"/>
                  </a:lnTo>
                  <a:lnTo>
                    <a:pt x="339283" y="258743"/>
                  </a:lnTo>
                  <a:lnTo>
                    <a:pt x="338305" y="262726"/>
                  </a:lnTo>
                  <a:lnTo>
                    <a:pt x="336662" y="265381"/>
                  </a:lnTo>
                  <a:lnTo>
                    <a:pt x="322155" y="274384"/>
                  </a:lnTo>
                  <a:lnTo>
                    <a:pt x="317957" y="275138"/>
                  </a:lnTo>
                  <a:lnTo>
                    <a:pt x="314167" y="274648"/>
                  </a:lnTo>
                  <a:lnTo>
                    <a:pt x="291733" y="264084"/>
                  </a:lnTo>
                  <a:lnTo>
                    <a:pt x="267890" y="24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92"/>
            <p:cNvSpPr/>
            <p:nvPr/>
          </p:nvSpPr>
          <p:spPr>
            <a:xfrm>
              <a:off x="5643562" y="3134320"/>
              <a:ext cx="34478" cy="89298"/>
            </a:xfrm>
            <a:custGeom>
              <a:avLst/>
              <a:gdLst/>
              <a:ahLst/>
              <a:cxnLst/>
              <a:rect l="0" t="0" r="0" b="0"/>
              <a:pathLst>
                <a:path w="34478" h="89298">
                  <a:moveTo>
                    <a:pt x="26789" y="0"/>
                  </a:moveTo>
                  <a:lnTo>
                    <a:pt x="26789" y="13302"/>
                  </a:lnTo>
                  <a:lnTo>
                    <a:pt x="29436" y="18480"/>
                  </a:lnTo>
                  <a:lnTo>
                    <a:pt x="32927" y="24088"/>
                  </a:lnTo>
                  <a:lnTo>
                    <a:pt x="34477" y="29889"/>
                  </a:lnTo>
                  <a:lnTo>
                    <a:pt x="30611" y="48213"/>
                  </a:lnTo>
                  <a:lnTo>
                    <a:pt x="23181" y="63013"/>
                  </a:lnTo>
                  <a:lnTo>
                    <a:pt x="4425" y="80042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93"/>
            <p:cNvSpPr/>
            <p:nvPr/>
          </p:nvSpPr>
          <p:spPr>
            <a:xfrm>
              <a:off x="5630405" y="3134320"/>
              <a:ext cx="75666" cy="124340"/>
            </a:xfrm>
            <a:custGeom>
              <a:avLst/>
              <a:gdLst/>
              <a:ahLst/>
              <a:cxnLst/>
              <a:rect l="0" t="0" r="0" b="0"/>
              <a:pathLst>
                <a:path w="75666" h="124340">
                  <a:moveTo>
                    <a:pt x="48876" y="0"/>
                  </a:moveTo>
                  <a:lnTo>
                    <a:pt x="44136" y="0"/>
                  </a:lnTo>
                  <a:lnTo>
                    <a:pt x="39162" y="2646"/>
                  </a:lnTo>
                  <a:lnTo>
                    <a:pt x="32626" y="7688"/>
                  </a:lnTo>
                  <a:lnTo>
                    <a:pt x="10068" y="50879"/>
                  </a:lnTo>
                  <a:lnTo>
                    <a:pt x="0" y="86345"/>
                  </a:lnTo>
                  <a:lnTo>
                    <a:pt x="33" y="98238"/>
                  </a:lnTo>
                  <a:lnTo>
                    <a:pt x="1432" y="104187"/>
                  </a:lnTo>
                  <a:lnTo>
                    <a:pt x="8276" y="113444"/>
                  </a:lnTo>
                  <a:lnTo>
                    <a:pt x="12880" y="117301"/>
                  </a:lnTo>
                  <a:lnTo>
                    <a:pt x="23287" y="121587"/>
                  </a:lnTo>
                  <a:lnTo>
                    <a:pt x="41396" y="124339"/>
                  </a:lnTo>
                  <a:lnTo>
                    <a:pt x="75665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94"/>
            <p:cNvSpPr/>
            <p:nvPr/>
          </p:nvSpPr>
          <p:spPr>
            <a:xfrm>
              <a:off x="5536406" y="3053953"/>
              <a:ext cx="26790" cy="214313"/>
            </a:xfrm>
            <a:custGeom>
              <a:avLst/>
              <a:gdLst/>
              <a:ahLst/>
              <a:cxnLst/>
              <a:rect l="0" t="0" r="0" b="0"/>
              <a:pathLst>
                <a:path w="26790" h="214313">
                  <a:moveTo>
                    <a:pt x="0" y="0"/>
                  </a:moveTo>
                  <a:lnTo>
                    <a:pt x="0" y="38160"/>
                  </a:lnTo>
                  <a:lnTo>
                    <a:pt x="0" y="80689"/>
                  </a:lnTo>
                  <a:lnTo>
                    <a:pt x="0" y="120890"/>
                  </a:lnTo>
                  <a:lnTo>
                    <a:pt x="992" y="158927"/>
                  </a:lnTo>
                  <a:lnTo>
                    <a:pt x="11023" y="202457"/>
                  </a:lnTo>
                  <a:lnTo>
                    <a:pt x="13302" y="206409"/>
                  </a:lnTo>
                  <a:lnTo>
                    <a:pt x="15813" y="209044"/>
                  </a:lnTo>
                  <a:lnTo>
                    <a:pt x="26789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95"/>
            <p:cNvSpPr/>
            <p:nvPr/>
          </p:nvSpPr>
          <p:spPr>
            <a:xfrm>
              <a:off x="5438547" y="3045023"/>
              <a:ext cx="17493" cy="223243"/>
            </a:xfrm>
            <a:custGeom>
              <a:avLst/>
              <a:gdLst/>
              <a:ahLst/>
              <a:cxnLst/>
              <a:rect l="0" t="0" r="0" b="0"/>
              <a:pathLst>
                <a:path w="17493" h="223243">
                  <a:moveTo>
                    <a:pt x="8562" y="0"/>
                  </a:moveTo>
                  <a:lnTo>
                    <a:pt x="8562" y="13303"/>
                  </a:lnTo>
                  <a:lnTo>
                    <a:pt x="874" y="42317"/>
                  </a:lnTo>
                  <a:lnTo>
                    <a:pt x="0" y="83425"/>
                  </a:lnTo>
                  <a:lnTo>
                    <a:pt x="4482" y="120630"/>
                  </a:lnTo>
                  <a:lnTo>
                    <a:pt x="7755" y="159868"/>
                  </a:lnTo>
                  <a:lnTo>
                    <a:pt x="9316" y="185282"/>
                  </a:lnTo>
                  <a:lnTo>
                    <a:pt x="16926" y="213834"/>
                  </a:lnTo>
                  <a:lnTo>
                    <a:pt x="17492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96"/>
            <p:cNvSpPr/>
            <p:nvPr/>
          </p:nvSpPr>
          <p:spPr>
            <a:xfrm>
              <a:off x="5268668" y="3134320"/>
              <a:ext cx="107005" cy="142876"/>
            </a:xfrm>
            <a:custGeom>
              <a:avLst/>
              <a:gdLst/>
              <a:ahLst/>
              <a:cxnLst/>
              <a:rect l="0" t="0" r="0" b="0"/>
              <a:pathLst>
                <a:path w="107005" h="142876">
                  <a:moveTo>
                    <a:pt x="44496" y="0"/>
                  </a:moveTo>
                  <a:lnTo>
                    <a:pt x="44496" y="4741"/>
                  </a:lnTo>
                  <a:lnTo>
                    <a:pt x="39205" y="9714"/>
                  </a:lnTo>
                  <a:lnTo>
                    <a:pt x="29119" y="16250"/>
                  </a:lnTo>
                  <a:lnTo>
                    <a:pt x="14425" y="42576"/>
                  </a:lnTo>
                  <a:lnTo>
                    <a:pt x="2453" y="83046"/>
                  </a:lnTo>
                  <a:lnTo>
                    <a:pt x="0" y="105027"/>
                  </a:lnTo>
                  <a:lnTo>
                    <a:pt x="941" y="105736"/>
                  </a:lnTo>
                  <a:lnTo>
                    <a:pt x="7006" y="106736"/>
                  </a:lnTo>
                  <a:lnTo>
                    <a:pt x="12289" y="106970"/>
                  </a:lnTo>
                  <a:lnTo>
                    <a:pt x="25582" y="102361"/>
                  </a:lnTo>
                  <a:lnTo>
                    <a:pt x="42089" y="89971"/>
                  </a:lnTo>
                  <a:lnTo>
                    <a:pt x="48386" y="79344"/>
                  </a:lnTo>
                  <a:lnTo>
                    <a:pt x="52179" y="68998"/>
                  </a:lnTo>
                  <a:lnTo>
                    <a:pt x="58899" y="56604"/>
                  </a:lnTo>
                  <a:lnTo>
                    <a:pt x="62221" y="28962"/>
                  </a:lnTo>
                  <a:lnTo>
                    <a:pt x="69421" y="70453"/>
                  </a:lnTo>
                  <a:lnTo>
                    <a:pt x="73378" y="89005"/>
                  </a:lnTo>
                  <a:lnTo>
                    <a:pt x="78189" y="107070"/>
                  </a:lnTo>
                  <a:lnTo>
                    <a:pt x="80307" y="118032"/>
                  </a:lnTo>
                  <a:lnTo>
                    <a:pt x="87785" y="131654"/>
                  </a:lnTo>
                  <a:lnTo>
                    <a:pt x="93481" y="138007"/>
                  </a:lnTo>
                  <a:lnTo>
                    <a:pt x="98679" y="140711"/>
                  </a:lnTo>
                  <a:lnTo>
                    <a:pt x="10700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97"/>
            <p:cNvSpPr/>
            <p:nvPr/>
          </p:nvSpPr>
          <p:spPr>
            <a:xfrm>
              <a:off x="5027414" y="3053953"/>
              <a:ext cx="196454" cy="205384"/>
            </a:xfrm>
            <a:custGeom>
              <a:avLst/>
              <a:gdLst/>
              <a:ahLst/>
              <a:cxnLst/>
              <a:rect l="0" t="0" r="0" b="0"/>
              <a:pathLst>
                <a:path w="196454" h="205384">
                  <a:moveTo>
                    <a:pt x="0" y="0"/>
                  </a:moveTo>
                  <a:lnTo>
                    <a:pt x="0" y="42240"/>
                  </a:lnTo>
                  <a:lnTo>
                    <a:pt x="6136" y="85000"/>
                  </a:lnTo>
                  <a:lnTo>
                    <a:pt x="11023" y="124166"/>
                  </a:lnTo>
                  <a:lnTo>
                    <a:pt x="19905" y="166160"/>
                  </a:lnTo>
                  <a:lnTo>
                    <a:pt x="24749" y="177556"/>
                  </a:lnTo>
                  <a:lnTo>
                    <a:pt x="26874" y="184086"/>
                  </a:lnTo>
                  <a:lnTo>
                    <a:pt x="34359" y="194628"/>
                  </a:lnTo>
                  <a:lnTo>
                    <a:pt x="37759" y="195642"/>
                  </a:lnTo>
                  <a:lnTo>
                    <a:pt x="43287" y="196293"/>
                  </a:lnTo>
                  <a:lnTo>
                    <a:pt x="43742" y="195354"/>
                  </a:lnTo>
                  <a:lnTo>
                    <a:pt x="54309" y="161574"/>
                  </a:lnTo>
                  <a:lnTo>
                    <a:pt x="75685" y="123950"/>
                  </a:lnTo>
                  <a:lnTo>
                    <a:pt x="92650" y="99895"/>
                  </a:lnTo>
                  <a:lnTo>
                    <a:pt x="116160" y="81872"/>
                  </a:lnTo>
                  <a:lnTo>
                    <a:pt x="131321" y="74529"/>
                  </a:lnTo>
                  <a:lnTo>
                    <a:pt x="135173" y="73499"/>
                  </a:lnTo>
                  <a:lnTo>
                    <a:pt x="139724" y="75788"/>
                  </a:lnTo>
                  <a:lnTo>
                    <a:pt x="154619" y="92239"/>
                  </a:lnTo>
                  <a:lnTo>
                    <a:pt x="164764" y="110123"/>
                  </a:lnTo>
                  <a:lnTo>
                    <a:pt x="168696" y="136589"/>
                  </a:lnTo>
                  <a:lnTo>
                    <a:pt x="170226" y="150995"/>
                  </a:lnTo>
                  <a:lnTo>
                    <a:pt x="186167" y="194243"/>
                  </a:lnTo>
                  <a:lnTo>
                    <a:pt x="196453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98"/>
            <p:cNvSpPr/>
            <p:nvPr/>
          </p:nvSpPr>
          <p:spPr>
            <a:xfrm>
              <a:off x="4796615" y="3027319"/>
              <a:ext cx="195081" cy="240743"/>
            </a:xfrm>
            <a:custGeom>
              <a:avLst/>
              <a:gdLst/>
              <a:ahLst/>
              <a:cxnLst/>
              <a:rect l="0" t="0" r="0" b="0"/>
              <a:pathLst>
                <a:path w="195081" h="240743">
                  <a:moveTo>
                    <a:pt x="123643" y="53423"/>
                  </a:moveTo>
                  <a:lnTo>
                    <a:pt x="139893" y="23870"/>
                  </a:lnTo>
                  <a:lnTo>
                    <a:pt x="141361" y="5817"/>
                  </a:lnTo>
                  <a:lnTo>
                    <a:pt x="140415" y="3826"/>
                  </a:lnTo>
                  <a:lnTo>
                    <a:pt x="138793" y="2499"/>
                  </a:lnTo>
                  <a:lnTo>
                    <a:pt x="134344" y="1024"/>
                  </a:lnTo>
                  <a:lnTo>
                    <a:pt x="120508" y="0"/>
                  </a:lnTo>
                  <a:lnTo>
                    <a:pt x="88333" y="21263"/>
                  </a:lnTo>
                  <a:lnTo>
                    <a:pt x="48070" y="62821"/>
                  </a:lnTo>
                  <a:lnTo>
                    <a:pt x="23790" y="99156"/>
                  </a:lnTo>
                  <a:lnTo>
                    <a:pt x="8411" y="140876"/>
                  </a:lnTo>
                  <a:lnTo>
                    <a:pt x="560" y="178074"/>
                  </a:lnTo>
                  <a:lnTo>
                    <a:pt x="0" y="206956"/>
                  </a:lnTo>
                  <a:lnTo>
                    <a:pt x="5869" y="224701"/>
                  </a:lnTo>
                  <a:lnTo>
                    <a:pt x="11107" y="233065"/>
                  </a:lnTo>
                  <a:lnTo>
                    <a:pt x="15876" y="235692"/>
                  </a:lnTo>
                  <a:lnTo>
                    <a:pt x="38795" y="239389"/>
                  </a:lnTo>
                  <a:lnTo>
                    <a:pt x="82041" y="240639"/>
                  </a:lnTo>
                  <a:lnTo>
                    <a:pt x="89955" y="240742"/>
                  </a:lnTo>
                  <a:lnTo>
                    <a:pt x="115316" y="231405"/>
                  </a:lnTo>
                  <a:lnTo>
                    <a:pt x="155915" y="198959"/>
                  </a:lnTo>
                  <a:lnTo>
                    <a:pt x="195080" y="16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51"/>
          <p:cNvGrpSpPr/>
          <p:nvPr/>
        </p:nvGrpSpPr>
        <p:grpSpPr>
          <a:xfrm>
            <a:off x="4795242" y="3303984"/>
            <a:ext cx="4036219" cy="687587"/>
            <a:chOff x="4795242" y="3303984"/>
            <a:chExt cx="4036219" cy="687587"/>
          </a:xfrm>
        </p:grpSpPr>
        <p:sp>
          <p:nvSpPr>
            <p:cNvPr id="641" name="SMARTInkShape-599"/>
            <p:cNvSpPr/>
            <p:nvPr/>
          </p:nvSpPr>
          <p:spPr>
            <a:xfrm>
              <a:off x="6677641" y="3750468"/>
              <a:ext cx="108386" cy="133947"/>
            </a:xfrm>
            <a:custGeom>
              <a:avLst/>
              <a:gdLst/>
              <a:ahLst/>
              <a:cxnLst/>
              <a:rect l="0" t="0" r="0" b="0"/>
              <a:pathLst>
                <a:path w="108386" h="133947">
                  <a:moveTo>
                    <a:pt x="73202" y="0"/>
                  </a:moveTo>
                  <a:lnTo>
                    <a:pt x="35443" y="0"/>
                  </a:lnTo>
                  <a:lnTo>
                    <a:pt x="28971" y="2647"/>
                  </a:lnTo>
                  <a:lnTo>
                    <a:pt x="22786" y="6138"/>
                  </a:lnTo>
                  <a:lnTo>
                    <a:pt x="3002" y="13303"/>
                  </a:lnTo>
                  <a:lnTo>
                    <a:pt x="606" y="15814"/>
                  </a:lnTo>
                  <a:lnTo>
                    <a:pt x="0" y="18480"/>
                  </a:lnTo>
                  <a:lnTo>
                    <a:pt x="2524" y="32825"/>
                  </a:lnTo>
                  <a:lnTo>
                    <a:pt x="6401" y="38732"/>
                  </a:lnTo>
                  <a:lnTo>
                    <a:pt x="9817" y="40704"/>
                  </a:lnTo>
                  <a:lnTo>
                    <a:pt x="52564" y="52183"/>
                  </a:lnTo>
                  <a:lnTo>
                    <a:pt x="86921" y="62592"/>
                  </a:lnTo>
                  <a:lnTo>
                    <a:pt x="107112" y="78723"/>
                  </a:lnTo>
                  <a:lnTo>
                    <a:pt x="108118" y="82283"/>
                  </a:lnTo>
                  <a:lnTo>
                    <a:pt x="108385" y="84621"/>
                  </a:lnTo>
                  <a:lnTo>
                    <a:pt x="107572" y="86180"/>
                  </a:lnTo>
                  <a:lnTo>
                    <a:pt x="106037" y="87219"/>
                  </a:lnTo>
                  <a:lnTo>
                    <a:pt x="104023" y="87912"/>
                  </a:lnTo>
                  <a:lnTo>
                    <a:pt x="102678" y="89366"/>
                  </a:lnTo>
                  <a:lnTo>
                    <a:pt x="97876" y="98828"/>
                  </a:lnTo>
                  <a:lnTo>
                    <a:pt x="87668" y="110252"/>
                  </a:lnTo>
                  <a:lnTo>
                    <a:pt x="46413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00"/>
            <p:cNvSpPr/>
            <p:nvPr/>
          </p:nvSpPr>
          <p:spPr>
            <a:xfrm>
              <a:off x="6384726" y="3768328"/>
              <a:ext cx="223243" cy="107157"/>
            </a:xfrm>
            <a:custGeom>
              <a:avLst/>
              <a:gdLst/>
              <a:ahLst/>
              <a:cxnLst/>
              <a:rect l="0" t="0" r="0" b="0"/>
              <a:pathLst>
                <a:path w="223243" h="107157">
                  <a:moveTo>
                    <a:pt x="8930" y="0"/>
                  </a:moveTo>
                  <a:lnTo>
                    <a:pt x="8930" y="4741"/>
                  </a:lnTo>
                  <a:lnTo>
                    <a:pt x="6284" y="9714"/>
                  </a:lnTo>
                  <a:lnTo>
                    <a:pt x="2793" y="15231"/>
                  </a:lnTo>
                  <a:lnTo>
                    <a:pt x="551" y="26858"/>
                  </a:lnTo>
                  <a:lnTo>
                    <a:pt x="10" y="68985"/>
                  </a:lnTo>
                  <a:lnTo>
                    <a:pt x="2" y="77126"/>
                  </a:lnTo>
                  <a:lnTo>
                    <a:pt x="0" y="67642"/>
                  </a:lnTo>
                  <a:lnTo>
                    <a:pt x="2647" y="62144"/>
                  </a:lnTo>
                  <a:lnTo>
                    <a:pt x="35739" y="18020"/>
                  </a:lnTo>
                  <a:lnTo>
                    <a:pt x="42889" y="10725"/>
                  </a:lnTo>
                  <a:lnTo>
                    <a:pt x="46513" y="9728"/>
                  </a:lnTo>
                  <a:lnTo>
                    <a:pt x="48869" y="9462"/>
                  </a:lnTo>
                  <a:lnTo>
                    <a:pt x="51430" y="11269"/>
                  </a:lnTo>
                  <a:lnTo>
                    <a:pt x="56923" y="18568"/>
                  </a:lnTo>
                  <a:lnTo>
                    <a:pt x="77889" y="61930"/>
                  </a:lnTo>
                  <a:lnTo>
                    <a:pt x="81033" y="77314"/>
                  </a:lnTo>
                  <a:lnTo>
                    <a:pt x="84962" y="83310"/>
                  </a:lnTo>
                  <a:lnTo>
                    <a:pt x="87400" y="84313"/>
                  </a:lnTo>
                  <a:lnTo>
                    <a:pt x="90017" y="83990"/>
                  </a:lnTo>
                  <a:lnTo>
                    <a:pt x="96562" y="79993"/>
                  </a:lnTo>
                  <a:lnTo>
                    <a:pt x="114288" y="66549"/>
                  </a:lnTo>
                  <a:lnTo>
                    <a:pt x="122233" y="62320"/>
                  </a:lnTo>
                  <a:lnTo>
                    <a:pt x="157492" y="30947"/>
                  </a:lnTo>
                  <a:lnTo>
                    <a:pt x="167866" y="27336"/>
                  </a:lnTo>
                  <a:lnTo>
                    <a:pt x="171511" y="29679"/>
                  </a:lnTo>
                  <a:lnTo>
                    <a:pt x="173872" y="31692"/>
                  </a:lnTo>
                  <a:lnTo>
                    <a:pt x="176495" y="36575"/>
                  </a:lnTo>
                  <a:lnTo>
                    <a:pt x="177195" y="39266"/>
                  </a:lnTo>
                  <a:lnTo>
                    <a:pt x="184454" y="51707"/>
                  </a:lnTo>
                  <a:lnTo>
                    <a:pt x="188246" y="76573"/>
                  </a:lnTo>
                  <a:lnTo>
                    <a:pt x="197184" y="89135"/>
                  </a:lnTo>
                  <a:lnTo>
                    <a:pt x="202732" y="94186"/>
                  </a:lnTo>
                  <a:lnTo>
                    <a:pt x="214377" y="100074"/>
                  </a:lnTo>
                  <a:lnTo>
                    <a:pt x="223242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601"/>
            <p:cNvSpPr/>
            <p:nvPr/>
          </p:nvSpPr>
          <p:spPr>
            <a:xfrm>
              <a:off x="6241851" y="3777257"/>
              <a:ext cx="61268" cy="80369"/>
            </a:xfrm>
            <a:custGeom>
              <a:avLst/>
              <a:gdLst/>
              <a:ahLst/>
              <a:cxnLst/>
              <a:rect l="0" t="0" r="0" b="0"/>
              <a:pathLst>
                <a:path w="61268" h="80369">
                  <a:moveTo>
                    <a:pt x="53578" y="0"/>
                  </a:moveTo>
                  <a:lnTo>
                    <a:pt x="53578" y="12430"/>
                  </a:lnTo>
                  <a:lnTo>
                    <a:pt x="56224" y="18092"/>
                  </a:lnTo>
                  <a:lnTo>
                    <a:pt x="61267" y="25072"/>
                  </a:lnTo>
                  <a:lnTo>
                    <a:pt x="57400" y="40502"/>
                  </a:lnTo>
                  <a:lnTo>
                    <a:pt x="49970" y="54444"/>
                  </a:lnTo>
                  <a:lnTo>
                    <a:pt x="26297" y="73189"/>
                  </a:lnTo>
                  <a:lnTo>
                    <a:pt x="11413" y="79422"/>
                  </a:lnTo>
                  <a:lnTo>
                    <a:pt x="0" y="8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02"/>
            <p:cNvSpPr/>
            <p:nvPr/>
          </p:nvSpPr>
          <p:spPr>
            <a:xfrm>
              <a:off x="6125764" y="3777257"/>
              <a:ext cx="178596" cy="107158"/>
            </a:xfrm>
            <a:custGeom>
              <a:avLst/>
              <a:gdLst/>
              <a:ahLst/>
              <a:cxnLst/>
              <a:rect l="0" t="0" r="0" b="0"/>
              <a:pathLst>
                <a:path w="178596" h="107158">
                  <a:moveTo>
                    <a:pt x="0" y="0"/>
                  </a:moveTo>
                  <a:lnTo>
                    <a:pt x="42707" y="0"/>
                  </a:lnTo>
                  <a:lnTo>
                    <a:pt x="86923" y="0"/>
                  </a:lnTo>
                  <a:lnTo>
                    <a:pt x="115058" y="8563"/>
                  </a:lnTo>
                  <a:lnTo>
                    <a:pt x="115630" y="11412"/>
                  </a:lnTo>
                  <a:lnTo>
                    <a:pt x="115996" y="21327"/>
                  </a:lnTo>
                  <a:lnTo>
                    <a:pt x="113401" y="27008"/>
                  </a:lnTo>
                  <a:lnTo>
                    <a:pt x="109933" y="32840"/>
                  </a:lnTo>
                  <a:lnTo>
                    <a:pt x="107980" y="42694"/>
                  </a:lnTo>
                  <a:lnTo>
                    <a:pt x="108223" y="74766"/>
                  </a:lnTo>
                  <a:lnTo>
                    <a:pt x="111930" y="86477"/>
                  </a:lnTo>
                  <a:lnTo>
                    <a:pt x="115300" y="90394"/>
                  </a:lnTo>
                  <a:lnTo>
                    <a:pt x="140169" y="103676"/>
                  </a:lnTo>
                  <a:lnTo>
                    <a:pt x="178595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03"/>
            <p:cNvSpPr/>
            <p:nvPr/>
          </p:nvSpPr>
          <p:spPr>
            <a:xfrm>
              <a:off x="6098976" y="3714750"/>
              <a:ext cx="24896" cy="169665"/>
            </a:xfrm>
            <a:custGeom>
              <a:avLst/>
              <a:gdLst/>
              <a:ahLst/>
              <a:cxnLst/>
              <a:rect l="0" t="0" r="0" b="0"/>
              <a:pathLst>
                <a:path w="24896" h="169665">
                  <a:moveTo>
                    <a:pt x="0" y="0"/>
                  </a:moveTo>
                  <a:lnTo>
                    <a:pt x="7068" y="16781"/>
                  </a:lnTo>
                  <a:lnTo>
                    <a:pt x="15950" y="61402"/>
                  </a:lnTo>
                  <a:lnTo>
                    <a:pt x="19939" y="80039"/>
                  </a:lnTo>
                  <a:lnTo>
                    <a:pt x="24760" y="98129"/>
                  </a:lnTo>
                  <a:lnTo>
                    <a:pt x="24895" y="111082"/>
                  </a:lnTo>
                  <a:lnTo>
                    <a:pt x="18193" y="153889"/>
                  </a:lnTo>
                  <a:lnTo>
                    <a:pt x="15362" y="160338"/>
                  </a:lnTo>
                  <a:lnTo>
                    <a:pt x="8930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604"/>
            <p:cNvSpPr/>
            <p:nvPr/>
          </p:nvSpPr>
          <p:spPr>
            <a:xfrm>
              <a:off x="5947171" y="3759398"/>
              <a:ext cx="101053" cy="141316"/>
            </a:xfrm>
            <a:custGeom>
              <a:avLst/>
              <a:gdLst/>
              <a:ahLst/>
              <a:cxnLst/>
              <a:rect l="0" t="0" r="0" b="0"/>
              <a:pathLst>
                <a:path w="101053" h="141316">
                  <a:moveTo>
                    <a:pt x="71438" y="0"/>
                  </a:moveTo>
                  <a:lnTo>
                    <a:pt x="63750" y="0"/>
                  </a:lnTo>
                  <a:lnTo>
                    <a:pt x="36087" y="11024"/>
                  </a:lnTo>
                  <a:lnTo>
                    <a:pt x="32988" y="13302"/>
                  </a:lnTo>
                  <a:lnTo>
                    <a:pt x="24252" y="15834"/>
                  </a:lnTo>
                  <a:lnTo>
                    <a:pt x="14748" y="17952"/>
                  </a:lnTo>
                  <a:lnTo>
                    <a:pt x="7217" y="22200"/>
                  </a:lnTo>
                  <a:lnTo>
                    <a:pt x="3208" y="27396"/>
                  </a:lnTo>
                  <a:lnTo>
                    <a:pt x="951" y="35899"/>
                  </a:lnTo>
                  <a:lnTo>
                    <a:pt x="633" y="38815"/>
                  </a:lnTo>
                  <a:lnTo>
                    <a:pt x="2407" y="41752"/>
                  </a:lnTo>
                  <a:lnTo>
                    <a:pt x="20173" y="56565"/>
                  </a:lnTo>
                  <a:lnTo>
                    <a:pt x="29141" y="59867"/>
                  </a:lnTo>
                  <a:lnTo>
                    <a:pt x="51067" y="66727"/>
                  </a:lnTo>
                  <a:lnTo>
                    <a:pt x="77783" y="80531"/>
                  </a:lnTo>
                  <a:lnTo>
                    <a:pt x="85172" y="85401"/>
                  </a:lnTo>
                  <a:lnTo>
                    <a:pt x="91764" y="87565"/>
                  </a:lnTo>
                  <a:lnTo>
                    <a:pt x="98000" y="96465"/>
                  </a:lnTo>
                  <a:lnTo>
                    <a:pt x="101052" y="103005"/>
                  </a:lnTo>
                  <a:lnTo>
                    <a:pt x="99119" y="109350"/>
                  </a:lnTo>
                  <a:lnTo>
                    <a:pt x="86387" y="121691"/>
                  </a:lnTo>
                  <a:lnTo>
                    <a:pt x="55581" y="137610"/>
                  </a:lnTo>
                  <a:lnTo>
                    <a:pt x="38407" y="141315"/>
                  </a:lnTo>
                  <a:lnTo>
                    <a:pt x="26661" y="139536"/>
                  </a:lnTo>
                  <a:lnTo>
                    <a:pt x="11538" y="132956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605"/>
            <p:cNvSpPr/>
            <p:nvPr/>
          </p:nvSpPr>
          <p:spPr>
            <a:xfrm>
              <a:off x="5777507" y="3759398"/>
              <a:ext cx="107158" cy="232173"/>
            </a:xfrm>
            <a:custGeom>
              <a:avLst/>
              <a:gdLst/>
              <a:ahLst/>
              <a:cxnLst/>
              <a:rect l="0" t="0" r="0" b="0"/>
              <a:pathLst>
                <a:path w="107158" h="232173">
                  <a:moveTo>
                    <a:pt x="107157" y="0"/>
                  </a:moveTo>
                  <a:lnTo>
                    <a:pt x="107157" y="7689"/>
                  </a:lnTo>
                  <a:lnTo>
                    <a:pt x="102417" y="13302"/>
                  </a:lnTo>
                  <a:lnTo>
                    <a:pt x="100089" y="21126"/>
                  </a:lnTo>
                  <a:lnTo>
                    <a:pt x="88678" y="63579"/>
                  </a:lnTo>
                  <a:lnTo>
                    <a:pt x="68196" y="107298"/>
                  </a:lnTo>
                  <a:lnTo>
                    <a:pt x="50959" y="151824"/>
                  </a:lnTo>
                  <a:lnTo>
                    <a:pt x="28698" y="193810"/>
                  </a:lnTo>
                  <a:lnTo>
                    <a:pt x="12158" y="218742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06"/>
            <p:cNvSpPr/>
            <p:nvPr/>
          </p:nvSpPr>
          <p:spPr>
            <a:xfrm>
              <a:off x="5786437" y="3795117"/>
              <a:ext cx="35720" cy="62509"/>
            </a:xfrm>
            <a:custGeom>
              <a:avLst/>
              <a:gdLst/>
              <a:ahLst/>
              <a:cxnLst/>
              <a:rect l="0" t="0" r="0" b="0"/>
              <a:pathLst>
                <a:path w="35720" h="62509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29889" y="52111"/>
                  </a:lnTo>
                  <a:lnTo>
                    <a:pt x="35719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07"/>
            <p:cNvSpPr/>
            <p:nvPr/>
          </p:nvSpPr>
          <p:spPr>
            <a:xfrm>
              <a:off x="5626257" y="3759398"/>
              <a:ext cx="95899" cy="124970"/>
            </a:xfrm>
            <a:custGeom>
              <a:avLst/>
              <a:gdLst/>
              <a:ahLst/>
              <a:cxnLst/>
              <a:rect l="0" t="0" r="0" b="0"/>
              <a:pathLst>
                <a:path w="95899" h="124970">
                  <a:moveTo>
                    <a:pt x="70882" y="0"/>
                  </a:moveTo>
                  <a:lnTo>
                    <a:pt x="53686" y="9095"/>
                  </a:lnTo>
                  <a:lnTo>
                    <a:pt x="46385" y="14821"/>
                  </a:lnTo>
                  <a:lnTo>
                    <a:pt x="40813" y="16510"/>
                  </a:lnTo>
                  <a:lnTo>
                    <a:pt x="12162" y="18773"/>
                  </a:lnTo>
                  <a:lnTo>
                    <a:pt x="1316" y="25537"/>
                  </a:lnTo>
                  <a:lnTo>
                    <a:pt x="277" y="28879"/>
                  </a:lnTo>
                  <a:lnTo>
                    <a:pt x="0" y="31159"/>
                  </a:lnTo>
                  <a:lnTo>
                    <a:pt x="2339" y="36338"/>
                  </a:lnTo>
                  <a:lnTo>
                    <a:pt x="4350" y="39108"/>
                  </a:lnTo>
                  <a:lnTo>
                    <a:pt x="11878" y="42186"/>
                  </a:lnTo>
                  <a:lnTo>
                    <a:pt x="56121" y="50757"/>
                  </a:lnTo>
                  <a:lnTo>
                    <a:pt x="67061" y="53735"/>
                  </a:lnTo>
                  <a:lnTo>
                    <a:pt x="85692" y="68736"/>
                  </a:lnTo>
                  <a:lnTo>
                    <a:pt x="91687" y="74537"/>
                  </a:lnTo>
                  <a:lnTo>
                    <a:pt x="95012" y="83067"/>
                  </a:lnTo>
                  <a:lnTo>
                    <a:pt x="95898" y="88121"/>
                  </a:lnTo>
                  <a:lnTo>
                    <a:pt x="94238" y="96381"/>
                  </a:lnTo>
                  <a:lnTo>
                    <a:pt x="91185" y="103360"/>
                  </a:lnTo>
                  <a:lnTo>
                    <a:pt x="88474" y="112867"/>
                  </a:lnTo>
                  <a:lnTo>
                    <a:pt x="84324" y="118955"/>
                  </a:lnTo>
                  <a:lnTo>
                    <a:pt x="79172" y="122322"/>
                  </a:lnTo>
                  <a:lnTo>
                    <a:pt x="72584" y="123819"/>
                  </a:lnTo>
                  <a:lnTo>
                    <a:pt x="41475" y="124969"/>
                  </a:lnTo>
                  <a:lnTo>
                    <a:pt x="35323" y="122349"/>
                  </a:lnTo>
                  <a:lnTo>
                    <a:pt x="8375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08"/>
            <p:cNvSpPr/>
            <p:nvPr/>
          </p:nvSpPr>
          <p:spPr>
            <a:xfrm>
              <a:off x="5357813" y="3705820"/>
              <a:ext cx="62508" cy="205384"/>
            </a:xfrm>
            <a:custGeom>
              <a:avLst/>
              <a:gdLst/>
              <a:ahLst/>
              <a:cxnLst/>
              <a:rect l="0" t="0" r="0" b="0"/>
              <a:pathLst>
                <a:path w="62508" h="205384">
                  <a:moveTo>
                    <a:pt x="0" y="0"/>
                  </a:moveTo>
                  <a:lnTo>
                    <a:pt x="4739" y="4741"/>
                  </a:lnTo>
                  <a:lnTo>
                    <a:pt x="7067" y="9714"/>
                  </a:lnTo>
                  <a:lnTo>
                    <a:pt x="11526" y="42807"/>
                  </a:lnTo>
                  <a:lnTo>
                    <a:pt x="16036" y="52760"/>
                  </a:lnTo>
                  <a:lnTo>
                    <a:pt x="24370" y="88841"/>
                  </a:lnTo>
                  <a:lnTo>
                    <a:pt x="28718" y="113305"/>
                  </a:lnTo>
                  <a:lnTo>
                    <a:pt x="34334" y="139350"/>
                  </a:lnTo>
                  <a:lnTo>
                    <a:pt x="36438" y="162611"/>
                  </a:lnTo>
                  <a:lnTo>
                    <a:pt x="42766" y="174409"/>
                  </a:lnTo>
                  <a:lnTo>
                    <a:pt x="49933" y="184189"/>
                  </a:lnTo>
                  <a:lnTo>
                    <a:pt x="51958" y="190341"/>
                  </a:lnTo>
                  <a:lnTo>
                    <a:pt x="53490" y="192379"/>
                  </a:lnTo>
                  <a:lnTo>
                    <a:pt x="59393" y="196238"/>
                  </a:lnTo>
                  <a:lnTo>
                    <a:pt x="62507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609"/>
            <p:cNvSpPr/>
            <p:nvPr/>
          </p:nvSpPr>
          <p:spPr>
            <a:xfrm>
              <a:off x="5339953" y="3723679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1786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610"/>
            <p:cNvSpPr/>
            <p:nvPr/>
          </p:nvSpPr>
          <p:spPr>
            <a:xfrm>
              <a:off x="5313173" y="3830836"/>
              <a:ext cx="8922" cy="53579"/>
            </a:xfrm>
            <a:custGeom>
              <a:avLst/>
              <a:gdLst/>
              <a:ahLst/>
              <a:cxnLst/>
              <a:rect l="0" t="0" r="0" b="0"/>
              <a:pathLst>
                <a:path w="8922" h="53579">
                  <a:moveTo>
                    <a:pt x="8921" y="0"/>
                  </a:moveTo>
                  <a:lnTo>
                    <a:pt x="1232" y="7688"/>
                  </a:lnTo>
                  <a:lnTo>
                    <a:pt x="358" y="13302"/>
                  </a:lnTo>
                  <a:lnTo>
                    <a:pt x="0" y="38731"/>
                  </a:lnTo>
                  <a:lnTo>
                    <a:pt x="2642" y="44664"/>
                  </a:lnTo>
                  <a:lnTo>
                    <a:pt x="8921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11"/>
            <p:cNvSpPr/>
            <p:nvPr/>
          </p:nvSpPr>
          <p:spPr>
            <a:xfrm>
              <a:off x="5135450" y="3777257"/>
              <a:ext cx="88418" cy="98228"/>
            </a:xfrm>
            <a:custGeom>
              <a:avLst/>
              <a:gdLst/>
              <a:ahLst/>
              <a:cxnLst/>
              <a:rect l="0" t="0" r="0" b="0"/>
              <a:pathLst>
                <a:path w="88418" h="98228">
                  <a:moveTo>
                    <a:pt x="43769" y="0"/>
                  </a:moveTo>
                  <a:lnTo>
                    <a:pt x="9140" y="39370"/>
                  </a:lnTo>
                  <a:lnTo>
                    <a:pt x="2089" y="54109"/>
                  </a:lnTo>
                  <a:lnTo>
                    <a:pt x="0" y="64760"/>
                  </a:lnTo>
                  <a:lnTo>
                    <a:pt x="2157" y="71116"/>
                  </a:lnTo>
                  <a:lnTo>
                    <a:pt x="6886" y="78540"/>
                  </a:lnTo>
                  <a:lnTo>
                    <a:pt x="24678" y="80127"/>
                  </a:lnTo>
                  <a:lnTo>
                    <a:pt x="37572" y="80320"/>
                  </a:lnTo>
                  <a:lnTo>
                    <a:pt x="43661" y="77701"/>
                  </a:lnTo>
                  <a:lnTo>
                    <a:pt x="55653" y="67935"/>
                  </a:lnTo>
                  <a:lnTo>
                    <a:pt x="58973" y="62274"/>
                  </a:lnTo>
                  <a:lnTo>
                    <a:pt x="61104" y="50556"/>
                  </a:lnTo>
                  <a:lnTo>
                    <a:pt x="61623" y="22572"/>
                  </a:lnTo>
                  <a:lnTo>
                    <a:pt x="60633" y="21001"/>
                  </a:lnTo>
                  <a:lnTo>
                    <a:pt x="58979" y="19954"/>
                  </a:lnTo>
                  <a:lnTo>
                    <a:pt x="53939" y="18274"/>
                  </a:lnTo>
                  <a:lnTo>
                    <a:pt x="45119" y="25585"/>
                  </a:lnTo>
                  <a:lnTo>
                    <a:pt x="44369" y="28899"/>
                  </a:lnTo>
                  <a:lnTo>
                    <a:pt x="43888" y="39113"/>
                  </a:lnTo>
                  <a:lnTo>
                    <a:pt x="50921" y="62958"/>
                  </a:lnTo>
                  <a:lnTo>
                    <a:pt x="64762" y="82619"/>
                  </a:lnTo>
                  <a:lnTo>
                    <a:pt x="70628" y="86330"/>
                  </a:lnTo>
                  <a:lnTo>
                    <a:pt x="76542" y="88971"/>
                  </a:lnTo>
                  <a:lnTo>
                    <a:pt x="88417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12"/>
            <p:cNvSpPr/>
            <p:nvPr/>
          </p:nvSpPr>
          <p:spPr>
            <a:xfrm>
              <a:off x="5063133" y="3705820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0"/>
                  </a:moveTo>
                  <a:lnTo>
                    <a:pt x="0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13"/>
            <p:cNvSpPr/>
            <p:nvPr/>
          </p:nvSpPr>
          <p:spPr>
            <a:xfrm>
              <a:off x="5027414" y="3759398"/>
              <a:ext cx="80204" cy="221062"/>
            </a:xfrm>
            <a:custGeom>
              <a:avLst/>
              <a:gdLst/>
              <a:ahLst/>
              <a:cxnLst/>
              <a:rect l="0" t="0" r="0" b="0"/>
              <a:pathLst>
                <a:path w="80204" h="221062">
                  <a:moveTo>
                    <a:pt x="71438" y="0"/>
                  </a:moveTo>
                  <a:lnTo>
                    <a:pt x="71438" y="20991"/>
                  </a:lnTo>
                  <a:lnTo>
                    <a:pt x="79539" y="59889"/>
                  </a:lnTo>
                  <a:lnTo>
                    <a:pt x="80203" y="101642"/>
                  </a:lnTo>
                  <a:lnTo>
                    <a:pt x="77673" y="126028"/>
                  </a:lnTo>
                  <a:lnTo>
                    <a:pt x="69339" y="168970"/>
                  </a:lnTo>
                  <a:lnTo>
                    <a:pt x="61886" y="184672"/>
                  </a:lnTo>
                  <a:lnTo>
                    <a:pt x="33947" y="215881"/>
                  </a:lnTo>
                  <a:lnTo>
                    <a:pt x="27324" y="219971"/>
                  </a:lnTo>
                  <a:lnTo>
                    <a:pt x="24170" y="221061"/>
                  </a:lnTo>
                  <a:lnTo>
                    <a:pt x="21074" y="220796"/>
                  </a:lnTo>
                  <a:lnTo>
                    <a:pt x="5984" y="215362"/>
                  </a:lnTo>
                  <a:lnTo>
                    <a:pt x="3989" y="214020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14"/>
            <p:cNvSpPr/>
            <p:nvPr/>
          </p:nvSpPr>
          <p:spPr>
            <a:xfrm>
              <a:off x="8823771" y="3321843"/>
              <a:ext cx="7690" cy="187525"/>
            </a:xfrm>
            <a:custGeom>
              <a:avLst/>
              <a:gdLst/>
              <a:ahLst/>
              <a:cxnLst/>
              <a:rect l="0" t="0" r="0" b="0"/>
              <a:pathLst>
                <a:path w="7690" h="187525">
                  <a:moveTo>
                    <a:pt x="7689" y="0"/>
                  </a:moveTo>
                  <a:lnTo>
                    <a:pt x="7689" y="41938"/>
                  </a:lnTo>
                  <a:lnTo>
                    <a:pt x="5044" y="82184"/>
                  </a:lnTo>
                  <a:lnTo>
                    <a:pt x="0" y="123611"/>
                  </a:lnTo>
                  <a:lnTo>
                    <a:pt x="6936" y="166074"/>
                  </a:lnTo>
                  <a:lnTo>
                    <a:pt x="7689" y="18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15"/>
            <p:cNvSpPr/>
            <p:nvPr/>
          </p:nvSpPr>
          <p:spPr>
            <a:xfrm>
              <a:off x="8613056" y="3420070"/>
              <a:ext cx="102319" cy="80368"/>
            </a:xfrm>
            <a:custGeom>
              <a:avLst/>
              <a:gdLst/>
              <a:ahLst/>
              <a:cxnLst/>
              <a:rect l="0" t="0" r="0" b="0"/>
              <a:pathLst>
                <a:path w="102319" h="80368">
                  <a:moveTo>
                    <a:pt x="75529" y="0"/>
                  </a:moveTo>
                  <a:lnTo>
                    <a:pt x="41461" y="0"/>
                  </a:lnTo>
                  <a:lnTo>
                    <a:pt x="26078" y="4741"/>
                  </a:lnTo>
                  <a:lnTo>
                    <a:pt x="21725" y="7129"/>
                  </a:lnTo>
                  <a:lnTo>
                    <a:pt x="933" y="29812"/>
                  </a:lnTo>
                  <a:lnTo>
                    <a:pt x="0" y="32773"/>
                  </a:lnTo>
                  <a:lnTo>
                    <a:pt x="373" y="35740"/>
                  </a:lnTo>
                  <a:lnTo>
                    <a:pt x="3357" y="42889"/>
                  </a:lnTo>
                  <a:lnTo>
                    <a:pt x="3875" y="48867"/>
                  </a:lnTo>
                  <a:lnTo>
                    <a:pt x="4940" y="50438"/>
                  </a:lnTo>
                  <a:lnTo>
                    <a:pt x="6641" y="51485"/>
                  </a:lnTo>
                  <a:lnTo>
                    <a:pt x="8768" y="52183"/>
                  </a:lnTo>
                  <a:lnTo>
                    <a:pt x="32766" y="45767"/>
                  </a:lnTo>
                  <a:lnTo>
                    <a:pt x="39325" y="42500"/>
                  </a:lnTo>
                  <a:lnTo>
                    <a:pt x="55502" y="29847"/>
                  </a:lnTo>
                  <a:lnTo>
                    <a:pt x="63862" y="27696"/>
                  </a:lnTo>
                  <a:lnTo>
                    <a:pt x="75016" y="26825"/>
                  </a:lnTo>
                  <a:lnTo>
                    <a:pt x="75377" y="31540"/>
                  </a:lnTo>
                  <a:lnTo>
                    <a:pt x="74435" y="32933"/>
                  </a:lnTo>
                  <a:lnTo>
                    <a:pt x="72816" y="33861"/>
                  </a:lnTo>
                  <a:lnTo>
                    <a:pt x="70743" y="34480"/>
                  </a:lnTo>
                  <a:lnTo>
                    <a:pt x="69362" y="35886"/>
                  </a:lnTo>
                  <a:lnTo>
                    <a:pt x="67827" y="40093"/>
                  </a:lnTo>
                  <a:lnTo>
                    <a:pt x="66708" y="56678"/>
                  </a:lnTo>
                  <a:lnTo>
                    <a:pt x="67664" y="58621"/>
                  </a:lnTo>
                  <a:lnTo>
                    <a:pt x="69294" y="59917"/>
                  </a:lnTo>
                  <a:lnTo>
                    <a:pt x="71372" y="60781"/>
                  </a:lnTo>
                  <a:lnTo>
                    <a:pt x="72758" y="62348"/>
                  </a:lnTo>
                  <a:lnTo>
                    <a:pt x="77628" y="71994"/>
                  </a:lnTo>
                  <a:lnTo>
                    <a:pt x="79905" y="74785"/>
                  </a:lnTo>
                  <a:lnTo>
                    <a:pt x="87727" y="77886"/>
                  </a:lnTo>
                  <a:lnTo>
                    <a:pt x="102318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616"/>
            <p:cNvSpPr/>
            <p:nvPr/>
          </p:nvSpPr>
          <p:spPr>
            <a:xfrm>
              <a:off x="8501593" y="3402211"/>
              <a:ext cx="61978" cy="107157"/>
            </a:xfrm>
            <a:custGeom>
              <a:avLst/>
              <a:gdLst/>
              <a:ahLst/>
              <a:cxnLst/>
              <a:rect l="0" t="0" r="0" b="0"/>
              <a:pathLst>
                <a:path w="61978" h="107157">
                  <a:moveTo>
                    <a:pt x="61977" y="0"/>
                  </a:moveTo>
                  <a:lnTo>
                    <a:pt x="45171" y="15813"/>
                  </a:lnTo>
                  <a:lnTo>
                    <a:pt x="14683" y="38731"/>
                  </a:lnTo>
                  <a:lnTo>
                    <a:pt x="5520" y="52376"/>
                  </a:lnTo>
                  <a:lnTo>
                    <a:pt x="1262" y="68986"/>
                  </a:lnTo>
                  <a:lnTo>
                    <a:pt x="0" y="81735"/>
                  </a:lnTo>
                  <a:lnTo>
                    <a:pt x="2352" y="88582"/>
                  </a:lnTo>
                  <a:lnTo>
                    <a:pt x="4368" y="91796"/>
                  </a:lnTo>
                  <a:lnTo>
                    <a:pt x="6704" y="93940"/>
                  </a:lnTo>
                  <a:lnTo>
                    <a:pt x="35187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617"/>
            <p:cNvSpPr/>
            <p:nvPr/>
          </p:nvSpPr>
          <p:spPr>
            <a:xfrm>
              <a:off x="8358732" y="3393281"/>
              <a:ext cx="93365" cy="95980"/>
            </a:xfrm>
            <a:custGeom>
              <a:avLst/>
              <a:gdLst/>
              <a:ahLst/>
              <a:cxnLst/>
              <a:rect l="0" t="0" r="0" b="0"/>
              <a:pathLst>
                <a:path w="93365" h="95980">
                  <a:moveTo>
                    <a:pt x="44103" y="0"/>
                  </a:moveTo>
                  <a:lnTo>
                    <a:pt x="8752" y="37997"/>
                  </a:lnTo>
                  <a:lnTo>
                    <a:pt x="2210" y="51607"/>
                  </a:lnTo>
                  <a:lnTo>
                    <a:pt x="0" y="69836"/>
                  </a:lnTo>
                  <a:lnTo>
                    <a:pt x="2344" y="78332"/>
                  </a:lnTo>
                  <a:lnTo>
                    <a:pt x="11931" y="91872"/>
                  </a:lnTo>
                  <a:lnTo>
                    <a:pt x="25506" y="95402"/>
                  </a:lnTo>
                  <a:lnTo>
                    <a:pt x="42783" y="95979"/>
                  </a:lnTo>
                  <a:lnTo>
                    <a:pt x="62674" y="90726"/>
                  </a:lnTo>
                  <a:lnTo>
                    <a:pt x="71539" y="85633"/>
                  </a:lnTo>
                  <a:lnTo>
                    <a:pt x="76140" y="80062"/>
                  </a:lnTo>
                  <a:lnTo>
                    <a:pt x="79178" y="74278"/>
                  </a:lnTo>
                  <a:lnTo>
                    <a:pt x="85474" y="65444"/>
                  </a:lnTo>
                  <a:lnTo>
                    <a:pt x="87295" y="59513"/>
                  </a:lnTo>
                  <a:lnTo>
                    <a:pt x="91206" y="34933"/>
                  </a:lnTo>
                  <a:lnTo>
                    <a:pt x="93364" y="29241"/>
                  </a:lnTo>
                  <a:lnTo>
                    <a:pt x="92819" y="25448"/>
                  </a:lnTo>
                  <a:lnTo>
                    <a:pt x="90471" y="22918"/>
                  </a:lnTo>
                  <a:lnTo>
                    <a:pt x="80332" y="16712"/>
                  </a:lnTo>
                  <a:lnTo>
                    <a:pt x="77186" y="14118"/>
                  </a:lnTo>
                  <a:lnTo>
                    <a:pt x="73103" y="13381"/>
                  </a:lnTo>
                  <a:lnTo>
                    <a:pt x="35173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18"/>
            <p:cNvSpPr/>
            <p:nvPr/>
          </p:nvSpPr>
          <p:spPr>
            <a:xfrm>
              <a:off x="8283072" y="3303984"/>
              <a:ext cx="48327" cy="205384"/>
            </a:xfrm>
            <a:custGeom>
              <a:avLst/>
              <a:gdLst/>
              <a:ahLst/>
              <a:cxnLst/>
              <a:rect l="0" t="0" r="0" b="0"/>
              <a:pathLst>
                <a:path w="48327" h="205384">
                  <a:moveTo>
                    <a:pt x="48326" y="0"/>
                  </a:moveTo>
                  <a:lnTo>
                    <a:pt x="48326" y="16250"/>
                  </a:lnTo>
                  <a:lnTo>
                    <a:pt x="38239" y="57322"/>
                  </a:lnTo>
                  <a:lnTo>
                    <a:pt x="25425" y="90037"/>
                  </a:lnTo>
                  <a:lnTo>
                    <a:pt x="17565" y="120421"/>
                  </a:lnTo>
                  <a:lnTo>
                    <a:pt x="614" y="162356"/>
                  </a:lnTo>
                  <a:lnTo>
                    <a:pt x="0" y="179315"/>
                  </a:lnTo>
                  <a:lnTo>
                    <a:pt x="3035" y="193797"/>
                  </a:lnTo>
                  <a:lnTo>
                    <a:pt x="5234" y="197659"/>
                  </a:lnTo>
                  <a:lnTo>
                    <a:pt x="12607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19"/>
            <p:cNvSpPr/>
            <p:nvPr/>
          </p:nvSpPr>
          <p:spPr>
            <a:xfrm>
              <a:off x="7947421" y="3420070"/>
              <a:ext cx="80260" cy="89298"/>
            </a:xfrm>
            <a:custGeom>
              <a:avLst/>
              <a:gdLst/>
              <a:ahLst/>
              <a:cxnLst/>
              <a:rect l="0" t="0" r="0" b="0"/>
              <a:pathLst>
                <a:path w="80260" h="89298">
                  <a:moveTo>
                    <a:pt x="71438" y="0"/>
                  </a:moveTo>
                  <a:lnTo>
                    <a:pt x="71438" y="4741"/>
                  </a:lnTo>
                  <a:lnTo>
                    <a:pt x="74084" y="9714"/>
                  </a:lnTo>
                  <a:lnTo>
                    <a:pt x="79126" y="16250"/>
                  </a:lnTo>
                  <a:lnTo>
                    <a:pt x="80122" y="24671"/>
                  </a:lnTo>
                  <a:lnTo>
                    <a:pt x="80259" y="30147"/>
                  </a:lnTo>
                  <a:lnTo>
                    <a:pt x="77674" y="35888"/>
                  </a:lnTo>
                  <a:lnTo>
                    <a:pt x="50555" y="74049"/>
                  </a:lnTo>
                  <a:lnTo>
                    <a:pt x="14413" y="87501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620"/>
            <p:cNvSpPr/>
            <p:nvPr/>
          </p:nvSpPr>
          <p:spPr>
            <a:xfrm>
              <a:off x="7942646" y="3402211"/>
              <a:ext cx="85143" cy="133946"/>
            </a:xfrm>
            <a:custGeom>
              <a:avLst/>
              <a:gdLst/>
              <a:ahLst/>
              <a:cxnLst/>
              <a:rect l="0" t="0" r="0" b="0"/>
              <a:pathLst>
                <a:path w="85143" h="133946">
                  <a:moveTo>
                    <a:pt x="58353" y="0"/>
                  </a:moveTo>
                  <a:lnTo>
                    <a:pt x="53614" y="4740"/>
                  </a:lnTo>
                  <a:lnTo>
                    <a:pt x="48640" y="7067"/>
                  </a:lnTo>
                  <a:lnTo>
                    <a:pt x="45925" y="7688"/>
                  </a:lnTo>
                  <a:lnTo>
                    <a:pt x="20853" y="28938"/>
                  </a:lnTo>
                  <a:lnTo>
                    <a:pt x="11082" y="43190"/>
                  </a:lnTo>
                  <a:lnTo>
                    <a:pt x="589" y="69835"/>
                  </a:lnTo>
                  <a:lnTo>
                    <a:pt x="0" y="74338"/>
                  </a:lnTo>
                  <a:lnTo>
                    <a:pt x="1992" y="81987"/>
                  </a:lnTo>
                  <a:lnTo>
                    <a:pt x="14123" y="105115"/>
                  </a:lnTo>
                  <a:lnTo>
                    <a:pt x="25694" y="118659"/>
                  </a:lnTo>
                  <a:lnTo>
                    <a:pt x="39306" y="127872"/>
                  </a:lnTo>
                  <a:lnTo>
                    <a:pt x="51167" y="132146"/>
                  </a:lnTo>
                  <a:lnTo>
                    <a:pt x="85142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621"/>
            <p:cNvSpPr/>
            <p:nvPr/>
          </p:nvSpPr>
          <p:spPr>
            <a:xfrm>
              <a:off x="7752119" y="3375421"/>
              <a:ext cx="123866" cy="160167"/>
            </a:xfrm>
            <a:custGeom>
              <a:avLst/>
              <a:gdLst/>
              <a:ahLst/>
              <a:cxnLst/>
              <a:rect l="0" t="0" r="0" b="0"/>
              <a:pathLst>
                <a:path w="123866" h="160167">
                  <a:moveTo>
                    <a:pt x="16708" y="0"/>
                  </a:moveTo>
                  <a:lnTo>
                    <a:pt x="11969" y="4741"/>
                  </a:lnTo>
                  <a:lnTo>
                    <a:pt x="9641" y="9715"/>
                  </a:lnTo>
                  <a:lnTo>
                    <a:pt x="9020" y="12430"/>
                  </a:lnTo>
                  <a:lnTo>
                    <a:pt x="9599" y="15232"/>
                  </a:lnTo>
                  <a:lnTo>
                    <a:pt x="14161" y="24909"/>
                  </a:lnTo>
                  <a:lnTo>
                    <a:pt x="15576" y="34553"/>
                  </a:lnTo>
                  <a:lnTo>
                    <a:pt x="10914" y="45454"/>
                  </a:lnTo>
                  <a:lnTo>
                    <a:pt x="6893" y="51138"/>
                  </a:lnTo>
                  <a:lnTo>
                    <a:pt x="2424" y="65393"/>
                  </a:lnTo>
                  <a:lnTo>
                    <a:pt x="1430" y="80658"/>
                  </a:lnTo>
                  <a:lnTo>
                    <a:pt x="6747" y="112756"/>
                  </a:lnTo>
                  <a:lnTo>
                    <a:pt x="0" y="144057"/>
                  </a:lnTo>
                  <a:lnTo>
                    <a:pt x="609" y="147632"/>
                  </a:lnTo>
                  <a:lnTo>
                    <a:pt x="7441" y="160166"/>
                  </a:lnTo>
                  <a:lnTo>
                    <a:pt x="7678" y="155826"/>
                  </a:lnTo>
                  <a:lnTo>
                    <a:pt x="10380" y="150946"/>
                  </a:lnTo>
                  <a:lnTo>
                    <a:pt x="12489" y="148256"/>
                  </a:lnTo>
                  <a:lnTo>
                    <a:pt x="28767" y="107854"/>
                  </a:lnTo>
                  <a:lnTo>
                    <a:pt x="41543" y="86863"/>
                  </a:lnTo>
                  <a:lnTo>
                    <a:pt x="55597" y="76449"/>
                  </a:lnTo>
                  <a:lnTo>
                    <a:pt x="66485" y="72923"/>
                  </a:lnTo>
                  <a:lnTo>
                    <a:pt x="72896" y="72098"/>
                  </a:lnTo>
                  <a:lnTo>
                    <a:pt x="75002" y="72870"/>
                  </a:lnTo>
                  <a:lnTo>
                    <a:pt x="76407" y="74377"/>
                  </a:lnTo>
                  <a:lnTo>
                    <a:pt x="78960" y="78698"/>
                  </a:lnTo>
                  <a:lnTo>
                    <a:pt x="85975" y="88693"/>
                  </a:lnTo>
                  <a:lnTo>
                    <a:pt x="104273" y="127273"/>
                  </a:lnTo>
                  <a:lnTo>
                    <a:pt x="105960" y="150022"/>
                  </a:lnTo>
                  <a:lnTo>
                    <a:pt x="106968" y="150617"/>
                  </a:lnTo>
                  <a:lnTo>
                    <a:pt x="123865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622"/>
            <p:cNvSpPr/>
            <p:nvPr/>
          </p:nvSpPr>
          <p:spPr>
            <a:xfrm>
              <a:off x="7608093" y="3437929"/>
              <a:ext cx="62509" cy="17861"/>
            </a:xfrm>
            <a:custGeom>
              <a:avLst/>
              <a:gdLst/>
              <a:ahLst/>
              <a:cxnLst/>
              <a:rect l="0" t="0" r="0" b="0"/>
              <a:pathLst>
                <a:path w="62509" h="17861">
                  <a:moveTo>
                    <a:pt x="0" y="17860"/>
                  </a:moveTo>
                  <a:lnTo>
                    <a:pt x="4741" y="13119"/>
                  </a:lnTo>
                  <a:lnTo>
                    <a:pt x="9713" y="10792"/>
                  </a:lnTo>
                  <a:lnTo>
                    <a:pt x="52156" y="901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623"/>
            <p:cNvSpPr/>
            <p:nvPr/>
          </p:nvSpPr>
          <p:spPr>
            <a:xfrm>
              <a:off x="7599163" y="3321843"/>
              <a:ext cx="53579" cy="223244"/>
            </a:xfrm>
            <a:custGeom>
              <a:avLst/>
              <a:gdLst/>
              <a:ahLst/>
              <a:cxnLst/>
              <a:rect l="0" t="0" r="0" b="0"/>
              <a:pathLst>
                <a:path w="53579" h="223244">
                  <a:moveTo>
                    <a:pt x="0" y="0"/>
                  </a:moveTo>
                  <a:lnTo>
                    <a:pt x="4741" y="9481"/>
                  </a:lnTo>
                  <a:lnTo>
                    <a:pt x="7130" y="12274"/>
                  </a:lnTo>
                  <a:lnTo>
                    <a:pt x="15232" y="18190"/>
                  </a:lnTo>
                  <a:lnTo>
                    <a:pt x="32774" y="49169"/>
                  </a:lnTo>
                  <a:lnTo>
                    <a:pt x="42009" y="78615"/>
                  </a:lnTo>
                  <a:lnTo>
                    <a:pt x="42484" y="92487"/>
                  </a:lnTo>
                  <a:lnTo>
                    <a:pt x="39157" y="117032"/>
                  </a:lnTo>
                  <a:lnTo>
                    <a:pt x="43729" y="156119"/>
                  </a:lnTo>
                  <a:lnTo>
                    <a:pt x="45460" y="181247"/>
                  </a:lnTo>
                  <a:lnTo>
                    <a:pt x="53578" y="22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624"/>
            <p:cNvSpPr/>
            <p:nvPr/>
          </p:nvSpPr>
          <p:spPr>
            <a:xfrm>
              <a:off x="7143749" y="3434906"/>
              <a:ext cx="196454" cy="110181"/>
            </a:xfrm>
            <a:custGeom>
              <a:avLst/>
              <a:gdLst/>
              <a:ahLst/>
              <a:cxnLst/>
              <a:rect l="0" t="0" r="0" b="0"/>
              <a:pathLst>
                <a:path w="196454" h="110181">
                  <a:moveTo>
                    <a:pt x="0" y="38742"/>
                  </a:moveTo>
                  <a:lnTo>
                    <a:pt x="7130" y="46864"/>
                  </a:lnTo>
                  <a:lnTo>
                    <a:pt x="14240" y="60111"/>
                  </a:lnTo>
                  <a:lnTo>
                    <a:pt x="17144" y="73978"/>
                  </a:lnTo>
                  <a:lnTo>
                    <a:pt x="17847" y="91790"/>
                  </a:lnTo>
                  <a:lnTo>
                    <a:pt x="17856" y="87423"/>
                  </a:lnTo>
                  <a:lnTo>
                    <a:pt x="20504" y="82537"/>
                  </a:lnTo>
                  <a:lnTo>
                    <a:pt x="23996" y="77058"/>
                  </a:lnTo>
                  <a:lnTo>
                    <a:pt x="25961" y="67403"/>
                  </a:lnTo>
                  <a:lnTo>
                    <a:pt x="26422" y="57765"/>
                  </a:lnTo>
                  <a:lnTo>
                    <a:pt x="31918" y="46866"/>
                  </a:lnTo>
                  <a:lnTo>
                    <a:pt x="56333" y="13641"/>
                  </a:lnTo>
                  <a:lnTo>
                    <a:pt x="70346" y="5096"/>
                  </a:lnTo>
                  <a:lnTo>
                    <a:pt x="79640" y="1429"/>
                  </a:lnTo>
                  <a:lnTo>
                    <a:pt x="100549" y="0"/>
                  </a:lnTo>
                  <a:lnTo>
                    <a:pt x="142813" y="3617"/>
                  </a:lnTo>
                  <a:lnTo>
                    <a:pt x="152109" y="7587"/>
                  </a:lnTo>
                  <a:lnTo>
                    <a:pt x="159547" y="15305"/>
                  </a:lnTo>
                  <a:lnTo>
                    <a:pt x="178489" y="50612"/>
                  </a:lnTo>
                  <a:lnTo>
                    <a:pt x="194684" y="93183"/>
                  </a:lnTo>
                  <a:lnTo>
                    <a:pt x="196453" y="110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625"/>
            <p:cNvSpPr/>
            <p:nvPr/>
          </p:nvSpPr>
          <p:spPr>
            <a:xfrm>
              <a:off x="6992249" y="3420070"/>
              <a:ext cx="88993" cy="115953"/>
            </a:xfrm>
            <a:custGeom>
              <a:avLst/>
              <a:gdLst/>
              <a:ahLst/>
              <a:cxnLst/>
              <a:rect l="0" t="0" r="0" b="0"/>
              <a:pathLst>
                <a:path w="88993" h="115953">
                  <a:moveTo>
                    <a:pt x="88992" y="0"/>
                  </a:moveTo>
                  <a:lnTo>
                    <a:pt x="65926" y="7689"/>
                  </a:lnTo>
                  <a:lnTo>
                    <a:pt x="28881" y="42317"/>
                  </a:lnTo>
                  <a:lnTo>
                    <a:pt x="7518" y="70757"/>
                  </a:lnTo>
                  <a:lnTo>
                    <a:pt x="3173" y="80395"/>
                  </a:lnTo>
                  <a:lnTo>
                    <a:pt x="0" y="103892"/>
                  </a:lnTo>
                  <a:lnTo>
                    <a:pt x="2477" y="108351"/>
                  </a:lnTo>
                  <a:lnTo>
                    <a:pt x="4526" y="110930"/>
                  </a:lnTo>
                  <a:lnTo>
                    <a:pt x="12095" y="113795"/>
                  </a:lnTo>
                  <a:lnTo>
                    <a:pt x="42812" y="115952"/>
                  </a:lnTo>
                  <a:lnTo>
                    <a:pt x="59655" y="111306"/>
                  </a:lnTo>
                  <a:lnTo>
                    <a:pt x="75995" y="100847"/>
                  </a:lnTo>
                  <a:lnTo>
                    <a:pt x="82555" y="95092"/>
                  </a:lnTo>
                  <a:lnTo>
                    <a:pt x="86131" y="86581"/>
                  </a:lnTo>
                  <a:lnTo>
                    <a:pt x="88825" y="55155"/>
                  </a:lnTo>
                  <a:lnTo>
                    <a:pt x="86272" y="46672"/>
                  </a:lnTo>
                  <a:lnTo>
                    <a:pt x="72738" y="28671"/>
                  </a:lnTo>
                  <a:lnTo>
                    <a:pt x="62203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626"/>
            <p:cNvSpPr/>
            <p:nvPr/>
          </p:nvSpPr>
          <p:spPr>
            <a:xfrm>
              <a:off x="6634757" y="3482578"/>
              <a:ext cx="80229" cy="71438"/>
            </a:xfrm>
            <a:custGeom>
              <a:avLst/>
              <a:gdLst/>
              <a:ahLst/>
              <a:cxnLst/>
              <a:rect l="0" t="0" r="0" b="0"/>
              <a:pathLst>
                <a:path w="80229" h="71438">
                  <a:moveTo>
                    <a:pt x="62508" y="0"/>
                  </a:moveTo>
                  <a:lnTo>
                    <a:pt x="67249" y="4741"/>
                  </a:lnTo>
                  <a:lnTo>
                    <a:pt x="72222" y="7068"/>
                  </a:lnTo>
                  <a:lnTo>
                    <a:pt x="74937" y="7688"/>
                  </a:lnTo>
                  <a:lnTo>
                    <a:pt x="76747" y="9095"/>
                  </a:lnTo>
                  <a:lnTo>
                    <a:pt x="78758" y="13302"/>
                  </a:lnTo>
                  <a:lnTo>
                    <a:pt x="80228" y="29889"/>
                  </a:lnTo>
                  <a:lnTo>
                    <a:pt x="77659" y="35773"/>
                  </a:lnTo>
                  <a:lnTo>
                    <a:pt x="75585" y="38731"/>
                  </a:lnTo>
                  <a:lnTo>
                    <a:pt x="70634" y="42018"/>
                  </a:lnTo>
                  <a:lnTo>
                    <a:pt x="65128" y="44472"/>
                  </a:lnTo>
                  <a:lnTo>
                    <a:pt x="30493" y="67094"/>
                  </a:lnTo>
                  <a:lnTo>
                    <a:pt x="15615" y="70580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627"/>
            <p:cNvSpPr/>
            <p:nvPr/>
          </p:nvSpPr>
          <p:spPr>
            <a:xfrm>
              <a:off x="6509741" y="3473688"/>
              <a:ext cx="232173" cy="107117"/>
            </a:xfrm>
            <a:custGeom>
              <a:avLst/>
              <a:gdLst/>
              <a:ahLst/>
              <a:cxnLst/>
              <a:rect l="0" t="0" r="0" b="0"/>
              <a:pathLst>
                <a:path w="232173" h="107117">
                  <a:moveTo>
                    <a:pt x="0" y="53538"/>
                  </a:moveTo>
                  <a:lnTo>
                    <a:pt x="0" y="58279"/>
                  </a:lnTo>
                  <a:lnTo>
                    <a:pt x="993" y="59675"/>
                  </a:lnTo>
                  <a:lnTo>
                    <a:pt x="2647" y="60606"/>
                  </a:lnTo>
                  <a:lnTo>
                    <a:pt x="4741" y="61227"/>
                  </a:lnTo>
                  <a:lnTo>
                    <a:pt x="9715" y="67208"/>
                  </a:lnTo>
                  <a:lnTo>
                    <a:pt x="16251" y="77736"/>
                  </a:lnTo>
                  <a:lnTo>
                    <a:pt x="17383" y="84300"/>
                  </a:lnTo>
                  <a:lnTo>
                    <a:pt x="18534" y="85952"/>
                  </a:lnTo>
                  <a:lnTo>
                    <a:pt x="20294" y="87054"/>
                  </a:lnTo>
                  <a:lnTo>
                    <a:pt x="25507" y="88822"/>
                  </a:lnTo>
                  <a:lnTo>
                    <a:pt x="25934" y="87974"/>
                  </a:lnTo>
                  <a:lnTo>
                    <a:pt x="26780" y="54702"/>
                  </a:lnTo>
                  <a:lnTo>
                    <a:pt x="34724" y="43803"/>
                  </a:lnTo>
                  <a:lnTo>
                    <a:pt x="65355" y="16721"/>
                  </a:lnTo>
                  <a:lnTo>
                    <a:pt x="108365" y="1507"/>
                  </a:lnTo>
                  <a:lnTo>
                    <a:pt x="136877" y="0"/>
                  </a:lnTo>
                  <a:lnTo>
                    <a:pt x="142855" y="2624"/>
                  </a:lnTo>
                  <a:lnTo>
                    <a:pt x="150038" y="7652"/>
                  </a:lnTo>
                  <a:lnTo>
                    <a:pt x="151651" y="28899"/>
                  </a:lnTo>
                  <a:lnTo>
                    <a:pt x="151760" y="38411"/>
                  </a:lnTo>
                  <a:lnTo>
                    <a:pt x="149139" y="44500"/>
                  </a:lnTo>
                  <a:lnTo>
                    <a:pt x="147052" y="47513"/>
                  </a:lnTo>
                  <a:lnTo>
                    <a:pt x="143426" y="76594"/>
                  </a:lnTo>
                  <a:lnTo>
                    <a:pt x="143243" y="80815"/>
                  </a:lnTo>
                  <a:lnTo>
                    <a:pt x="144113" y="83629"/>
                  </a:lnTo>
                  <a:lnTo>
                    <a:pt x="145685" y="85505"/>
                  </a:lnTo>
                  <a:lnTo>
                    <a:pt x="175892" y="103350"/>
                  </a:lnTo>
                  <a:lnTo>
                    <a:pt x="208645" y="106786"/>
                  </a:lnTo>
                  <a:lnTo>
                    <a:pt x="232172" y="10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628"/>
            <p:cNvSpPr/>
            <p:nvPr/>
          </p:nvSpPr>
          <p:spPr>
            <a:xfrm>
              <a:off x="6358046" y="3473648"/>
              <a:ext cx="78751" cy="96501"/>
            </a:xfrm>
            <a:custGeom>
              <a:avLst/>
              <a:gdLst/>
              <a:ahLst/>
              <a:cxnLst/>
              <a:rect l="0" t="0" r="0" b="0"/>
              <a:pathLst>
                <a:path w="78751" h="96501">
                  <a:moveTo>
                    <a:pt x="8821" y="62508"/>
                  </a:moveTo>
                  <a:lnTo>
                    <a:pt x="1133" y="70197"/>
                  </a:lnTo>
                  <a:lnTo>
                    <a:pt x="259" y="75810"/>
                  </a:lnTo>
                  <a:lnTo>
                    <a:pt x="0" y="83758"/>
                  </a:lnTo>
                  <a:lnTo>
                    <a:pt x="2585" y="89481"/>
                  </a:lnTo>
                  <a:lnTo>
                    <a:pt x="7589" y="96500"/>
                  </a:lnTo>
                  <a:lnTo>
                    <a:pt x="22677" y="92975"/>
                  </a:lnTo>
                  <a:lnTo>
                    <a:pt x="36518" y="85646"/>
                  </a:lnTo>
                  <a:lnTo>
                    <a:pt x="64446" y="65445"/>
                  </a:lnTo>
                  <a:lnTo>
                    <a:pt x="76862" y="47622"/>
                  </a:lnTo>
                  <a:lnTo>
                    <a:pt x="78750" y="41671"/>
                  </a:lnTo>
                  <a:lnTo>
                    <a:pt x="76942" y="33072"/>
                  </a:lnTo>
                  <a:lnTo>
                    <a:pt x="70555" y="9359"/>
                  </a:lnTo>
                  <a:lnTo>
                    <a:pt x="62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629"/>
            <p:cNvSpPr/>
            <p:nvPr/>
          </p:nvSpPr>
          <p:spPr>
            <a:xfrm>
              <a:off x="6196189" y="3429000"/>
              <a:ext cx="81382" cy="116087"/>
            </a:xfrm>
            <a:custGeom>
              <a:avLst/>
              <a:gdLst/>
              <a:ahLst/>
              <a:cxnLst/>
              <a:rect l="0" t="0" r="0" b="0"/>
              <a:pathLst>
                <a:path w="81382" h="116087">
                  <a:moveTo>
                    <a:pt x="81381" y="0"/>
                  </a:moveTo>
                  <a:lnTo>
                    <a:pt x="76641" y="4740"/>
                  </a:lnTo>
                  <a:lnTo>
                    <a:pt x="71667" y="7067"/>
                  </a:lnTo>
                  <a:lnTo>
                    <a:pt x="50336" y="15813"/>
                  </a:lnTo>
                  <a:lnTo>
                    <a:pt x="33376" y="23096"/>
                  </a:lnTo>
                  <a:lnTo>
                    <a:pt x="15785" y="27679"/>
                  </a:lnTo>
                  <a:lnTo>
                    <a:pt x="3941" y="35783"/>
                  </a:lnTo>
                  <a:lnTo>
                    <a:pt x="980" y="39731"/>
                  </a:lnTo>
                  <a:lnTo>
                    <a:pt x="0" y="43354"/>
                  </a:lnTo>
                  <a:lnTo>
                    <a:pt x="337" y="46762"/>
                  </a:lnTo>
                  <a:lnTo>
                    <a:pt x="11297" y="53194"/>
                  </a:lnTo>
                  <a:lnTo>
                    <a:pt x="50670" y="65408"/>
                  </a:lnTo>
                  <a:lnTo>
                    <a:pt x="65998" y="69651"/>
                  </a:lnTo>
                  <a:lnTo>
                    <a:pt x="68149" y="71239"/>
                  </a:lnTo>
                  <a:lnTo>
                    <a:pt x="69582" y="73289"/>
                  </a:lnTo>
                  <a:lnTo>
                    <a:pt x="71885" y="78969"/>
                  </a:lnTo>
                  <a:lnTo>
                    <a:pt x="30747" y="104258"/>
                  </a:lnTo>
                  <a:lnTo>
                    <a:pt x="13075" y="114332"/>
                  </a:lnTo>
                  <a:lnTo>
                    <a:pt x="1014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630"/>
            <p:cNvSpPr/>
            <p:nvPr/>
          </p:nvSpPr>
          <p:spPr>
            <a:xfrm>
              <a:off x="6063905" y="3446859"/>
              <a:ext cx="86767" cy="97738"/>
            </a:xfrm>
            <a:custGeom>
              <a:avLst/>
              <a:gdLst/>
              <a:ahLst/>
              <a:cxnLst/>
              <a:rect l="0" t="0" r="0" b="0"/>
              <a:pathLst>
                <a:path w="86767" h="97738">
                  <a:moveTo>
                    <a:pt x="61859" y="0"/>
                  </a:moveTo>
                  <a:lnTo>
                    <a:pt x="61859" y="7689"/>
                  </a:lnTo>
                  <a:lnTo>
                    <a:pt x="42457" y="9677"/>
                  </a:lnTo>
                  <a:lnTo>
                    <a:pt x="24367" y="15949"/>
                  </a:lnTo>
                  <a:lnTo>
                    <a:pt x="19005" y="16586"/>
                  </a:lnTo>
                  <a:lnTo>
                    <a:pt x="14439" y="18995"/>
                  </a:lnTo>
                  <a:lnTo>
                    <a:pt x="1534" y="33125"/>
                  </a:lnTo>
                  <a:lnTo>
                    <a:pt x="322" y="37212"/>
                  </a:lnTo>
                  <a:lnTo>
                    <a:pt x="0" y="39691"/>
                  </a:lnTo>
                  <a:lnTo>
                    <a:pt x="1768" y="41344"/>
                  </a:lnTo>
                  <a:lnTo>
                    <a:pt x="12746" y="43669"/>
                  </a:lnTo>
                  <a:lnTo>
                    <a:pt x="23716" y="45351"/>
                  </a:lnTo>
                  <a:lnTo>
                    <a:pt x="45678" y="52299"/>
                  </a:lnTo>
                  <a:lnTo>
                    <a:pt x="64764" y="54318"/>
                  </a:lnTo>
                  <a:lnTo>
                    <a:pt x="84413" y="62650"/>
                  </a:lnTo>
                  <a:lnTo>
                    <a:pt x="85825" y="64587"/>
                  </a:lnTo>
                  <a:lnTo>
                    <a:pt x="86766" y="66871"/>
                  </a:lnTo>
                  <a:lnTo>
                    <a:pt x="86402" y="69385"/>
                  </a:lnTo>
                  <a:lnTo>
                    <a:pt x="83351" y="74825"/>
                  </a:lnTo>
                  <a:lnTo>
                    <a:pt x="81149" y="76672"/>
                  </a:lnTo>
                  <a:lnTo>
                    <a:pt x="41654" y="92652"/>
                  </a:lnTo>
                  <a:lnTo>
                    <a:pt x="19815" y="97737"/>
                  </a:lnTo>
                  <a:lnTo>
                    <a:pt x="15723" y="95363"/>
                  </a:lnTo>
                  <a:lnTo>
                    <a:pt x="8282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631"/>
            <p:cNvSpPr/>
            <p:nvPr/>
          </p:nvSpPr>
          <p:spPr>
            <a:xfrm>
              <a:off x="5938242" y="3455789"/>
              <a:ext cx="42890" cy="80213"/>
            </a:xfrm>
            <a:custGeom>
              <a:avLst/>
              <a:gdLst/>
              <a:ahLst/>
              <a:cxnLst/>
              <a:rect l="0" t="0" r="0" b="0"/>
              <a:pathLst>
                <a:path w="42890" h="80213">
                  <a:moveTo>
                    <a:pt x="0" y="0"/>
                  </a:moveTo>
                  <a:lnTo>
                    <a:pt x="4740" y="4740"/>
                  </a:lnTo>
                  <a:lnTo>
                    <a:pt x="9713" y="7067"/>
                  </a:lnTo>
                  <a:lnTo>
                    <a:pt x="12428" y="7688"/>
                  </a:lnTo>
                  <a:lnTo>
                    <a:pt x="20991" y="13302"/>
                  </a:lnTo>
                  <a:lnTo>
                    <a:pt x="38709" y="29889"/>
                  </a:lnTo>
                  <a:lnTo>
                    <a:pt x="42008" y="35773"/>
                  </a:lnTo>
                  <a:lnTo>
                    <a:pt x="42889" y="38731"/>
                  </a:lnTo>
                  <a:lnTo>
                    <a:pt x="42483" y="41696"/>
                  </a:lnTo>
                  <a:lnTo>
                    <a:pt x="39386" y="47636"/>
                  </a:lnTo>
                  <a:lnTo>
                    <a:pt x="10677" y="78603"/>
                  </a:lnTo>
                  <a:lnTo>
                    <a:pt x="7060" y="79583"/>
                  </a:lnTo>
                  <a:lnTo>
                    <a:pt x="1395" y="80212"/>
                  </a:lnTo>
                  <a:lnTo>
                    <a:pt x="8929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632"/>
            <p:cNvSpPr/>
            <p:nvPr/>
          </p:nvSpPr>
          <p:spPr>
            <a:xfrm>
              <a:off x="5759648" y="3455998"/>
              <a:ext cx="232173" cy="115355"/>
            </a:xfrm>
            <a:custGeom>
              <a:avLst/>
              <a:gdLst/>
              <a:ahLst/>
              <a:cxnLst/>
              <a:rect l="0" t="0" r="0" b="0"/>
              <a:pathLst>
                <a:path w="232173" h="115355">
                  <a:moveTo>
                    <a:pt x="0" y="8720"/>
                  </a:moveTo>
                  <a:lnTo>
                    <a:pt x="12274" y="21987"/>
                  </a:lnTo>
                  <a:lnTo>
                    <a:pt x="22047" y="37836"/>
                  </a:lnTo>
                  <a:lnTo>
                    <a:pt x="37758" y="59782"/>
                  </a:lnTo>
                  <a:lnTo>
                    <a:pt x="52157" y="91921"/>
                  </a:lnTo>
                  <a:lnTo>
                    <a:pt x="53541" y="106421"/>
                  </a:lnTo>
                  <a:lnTo>
                    <a:pt x="53578" y="63829"/>
                  </a:lnTo>
                  <a:lnTo>
                    <a:pt x="61516" y="50081"/>
                  </a:lnTo>
                  <a:lnTo>
                    <a:pt x="87990" y="16409"/>
                  </a:lnTo>
                  <a:lnTo>
                    <a:pt x="119171" y="3367"/>
                  </a:lnTo>
                  <a:lnTo>
                    <a:pt x="145509" y="0"/>
                  </a:lnTo>
                  <a:lnTo>
                    <a:pt x="151653" y="2530"/>
                  </a:lnTo>
                  <a:lnTo>
                    <a:pt x="172632" y="20787"/>
                  </a:lnTo>
                  <a:lnTo>
                    <a:pt x="175944" y="29297"/>
                  </a:lnTo>
                  <a:lnTo>
                    <a:pt x="178548" y="73730"/>
                  </a:lnTo>
                  <a:lnTo>
                    <a:pt x="178580" y="82994"/>
                  </a:lnTo>
                  <a:lnTo>
                    <a:pt x="181234" y="89026"/>
                  </a:lnTo>
                  <a:lnTo>
                    <a:pt x="184728" y="95013"/>
                  </a:lnTo>
                  <a:lnTo>
                    <a:pt x="186281" y="100982"/>
                  </a:lnTo>
                  <a:lnTo>
                    <a:pt x="192263" y="106942"/>
                  </a:lnTo>
                  <a:lnTo>
                    <a:pt x="200544" y="111906"/>
                  </a:lnTo>
                  <a:lnTo>
                    <a:pt x="210784" y="114700"/>
                  </a:lnTo>
                  <a:lnTo>
                    <a:pt x="217043" y="115354"/>
                  </a:lnTo>
                  <a:lnTo>
                    <a:pt x="223133" y="112998"/>
                  </a:lnTo>
                  <a:lnTo>
                    <a:pt x="232172" y="106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633"/>
            <p:cNvSpPr/>
            <p:nvPr/>
          </p:nvSpPr>
          <p:spPr>
            <a:xfrm>
              <a:off x="5643562" y="3457939"/>
              <a:ext cx="105209" cy="96077"/>
            </a:xfrm>
            <a:custGeom>
              <a:avLst/>
              <a:gdLst/>
              <a:ahLst/>
              <a:cxnLst/>
              <a:rect l="0" t="0" r="0" b="0"/>
              <a:pathLst>
                <a:path w="105209" h="96077">
                  <a:moveTo>
                    <a:pt x="0" y="51428"/>
                  </a:moveTo>
                  <a:lnTo>
                    <a:pt x="7068" y="34647"/>
                  </a:lnTo>
                  <a:lnTo>
                    <a:pt x="7688" y="31310"/>
                  </a:lnTo>
                  <a:lnTo>
                    <a:pt x="18043" y="17135"/>
                  </a:lnTo>
                  <a:lnTo>
                    <a:pt x="33679" y="5107"/>
                  </a:lnTo>
                  <a:lnTo>
                    <a:pt x="55619" y="0"/>
                  </a:lnTo>
                  <a:lnTo>
                    <a:pt x="69699" y="1451"/>
                  </a:lnTo>
                  <a:lnTo>
                    <a:pt x="81579" y="5403"/>
                  </a:lnTo>
                  <a:lnTo>
                    <a:pt x="90167" y="10468"/>
                  </a:lnTo>
                  <a:lnTo>
                    <a:pt x="100579" y="23637"/>
                  </a:lnTo>
                  <a:lnTo>
                    <a:pt x="105208" y="40107"/>
                  </a:lnTo>
                  <a:lnTo>
                    <a:pt x="100999" y="54334"/>
                  </a:lnTo>
                  <a:lnTo>
                    <a:pt x="87473" y="76432"/>
                  </a:lnTo>
                  <a:lnTo>
                    <a:pt x="82127" y="82980"/>
                  </a:lnTo>
                  <a:lnTo>
                    <a:pt x="65605" y="90256"/>
                  </a:lnTo>
                  <a:lnTo>
                    <a:pt x="26789" y="9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34"/>
            <p:cNvSpPr/>
            <p:nvPr/>
          </p:nvSpPr>
          <p:spPr>
            <a:xfrm>
              <a:off x="5643562" y="3509367"/>
              <a:ext cx="44650" cy="187524"/>
            </a:xfrm>
            <a:custGeom>
              <a:avLst/>
              <a:gdLst/>
              <a:ahLst/>
              <a:cxnLst/>
              <a:rect l="0" t="0" r="0" b="0"/>
              <a:pathLst>
                <a:path w="44650" h="187524">
                  <a:moveTo>
                    <a:pt x="0" y="0"/>
                  </a:moveTo>
                  <a:lnTo>
                    <a:pt x="4740" y="0"/>
                  </a:lnTo>
                  <a:lnTo>
                    <a:pt x="9713" y="5292"/>
                  </a:lnTo>
                  <a:lnTo>
                    <a:pt x="29811" y="49670"/>
                  </a:lnTo>
                  <a:lnTo>
                    <a:pt x="39941" y="93927"/>
                  </a:lnTo>
                  <a:lnTo>
                    <a:pt x="44235" y="138541"/>
                  </a:lnTo>
                  <a:lnTo>
                    <a:pt x="44625" y="181472"/>
                  </a:lnTo>
                  <a:lnTo>
                    <a:pt x="44649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35"/>
            <p:cNvSpPr/>
            <p:nvPr/>
          </p:nvSpPr>
          <p:spPr>
            <a:xfrm>
              <a:off x="5304234" y="3482578"/>
              <a:ext cx="62509" cy="44649"/>
            </a:xfrm>
            <a:custGeom>
              <a:avLst/>
              <a:gdLst/>
              <a:ahLst/>
              <a:cxnLst/>
              <a:rect l="0" t="0" r="0" b="0"/>
              <a:pathLst>
                <a:path w="62509" h="44649">
                  <a:moveTo>
                    <a:pt x="0" y="44648"/>
                  </a:moveTo>
                  <a:lnTo>
                    <a:pt x="0" y="36087"/>
                  </a:lnTo>
                  <a:lnTo>
                    <a:pt x="16223" y="20509"/>
                  </a:lnTo>
                  <a:lnTo>
                    <a:pt x="41866" y="3940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636"/>
            <p:cNvSpPr/>
            <p:nvPr/>
          </p:nvSpPr>
          <p:spPr>
            <a:xfrm>
              <a:off x="5304234" y="3393281"/>
              <a:ext cx="17861" cy="160735"/>
            </a:xfrm>
            <a:custGeom>
              <a:avLst/>
              <a:gdLst/>
              <a:ahLst/>
              <a:cxnLst/>
              <a:rect l="0" t="0" r="0" b="0"/>
              <a:pathLst>
                <a:path w="17861" h="160735">
                  <a:moveTo>
                    <a:pt x="0" y="0"/>
                  </a:moveTo>
                  <a:lnTo>
                    <a:pt x="7068" y="16781"/>
                  </a:lnTo>
                  <a:lnTo>
                    <a:pt x="7688" y="20118"/>
                  </a:lnTo>
                  <a:lnTo>
                    <a:pt x="7110" y="23333"/>
                  </a:lnTo>
                  <a:lnTo>
                    <a:pt x="2548" y="34585"/>
                  </a:lnTo>
                  <a:lnTo>
                    <a:pt x="224" y="73923"/>
                  </a:lnTo>
                  <a:lnTo>
                    <a:pt x="13" y="116057"/>
                  </a:lnTo>
                  <a:lnTo>
                    <a:pt x="999" y="126987"/>
                  </a:lnTo>
                  <a:lnTo>
                    <a:pt x="9096" y="147486"/>
                  </a:lnTo>
                  <a:lnTo>
                    <a:pt x="11025" y="148926"/>
                  </a:lnTo>
                  <a:lnTo>
                    <a:pt x="13303" y="149886"/>
                  </a:lnTo>
                  <a:lnTo>
                    <a:pt x="14822" y="151517"/>
                  </a:lnTo>
                  <a:lnTo>
                    <a:pt x="1786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637"/>
            <p:cNvSpPr/>
            <p:nvPr/>
          </p:nvSpPr>
          <p:spPr>
            <a:xfrm>
              <a:off x="5080992" y="3437929"/>
              <a:ext cx="133742" cy="105311"/>
            </a:xfrm>
            <a:custGeom>
              <a:avLst/>
              <a:gdLst/>
              <a:ahLst/>
              <a:cxnLst/>
              <a:rect l="0" t="0" r="0" b="0"/>
              <a:pathLst>
                <a:path w="133742" h="105311">
                  <a:moveTo>
                    <a:pt x="0" y="44649"/>
                  </a:moveTo>
                  <a:lnTo>
                    <a:pt x="0" y="87875"/>
                  </a:lnTo>
                  <a:lnTo>
                    <a:pt x="0" y="91325"/>
                  </a:lnTo>
                  <a:lnTo>
                    <a:pt x="1985" y="94618"/>
                  </a:lnTo>
                  <a:lnTo>
                    <a:pt x="9481" y="100923"/>
                  </a:lnTo>
                  <a:lnTo>
                    <a:pt x="16781" y="104386"/>
                  </a:lnTo>
                  <a:lnTo>
                    <a:pt x="20118" y="105310"/>
                  </a:lnTo>
                  <a:lnTo>
                    <a:pt x="29115" y="103690"/>
                  </a:lnTo>
                  <a:lnTo>
                    <a:pt x="45337" y="99846"/>
                  </a:lnTo>
                  <a:lnTo>
                    <a:pt x="73337" y="93806"/>
                  </a:lnTo>
                  <a:lnTo>
                    <a:pt x="112754" y="77265"/>
                  </a:lnTo>
                  <a:lnTo>
                    <a:pt x="122211" y="68736"/>
                  </a:lnTo>
                  <a:lnTo>
                    <a:pt x="128731" y="59323"/>
                  </a:lnTo>
                  <a:lnTo>
                    <a:pt x="132400" y="48445"/>
                  </a:lnTo>
                  <a:lnTo>
                    <a:pt x="133741" y="28110"/>
                  </a:lnTo>
                  <a:lnTo>
                    <a:pt x="131209" y="19770"/>
                  </a:lnTo>
                  <a:lnTo>
                    <a:pt x="127768" y="12755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38"/>
            <p:cNvSpPr/>
            <p:nvPr/>
          </p:nvSpPr>
          <p:spPr>
            <a:xfrm>
              <a:off x="4795242" y="3448850"/>
              <a:ext cx="158914" cy="131955"/>
            </a:xfrm>
            <a:custGeom>
              <a:avLst/>
              <a:gdLst/>
              <a:ahLst/>
              <a:cxnLst/>
              <a:rect l="0" t="0" r="0" b="0"/>
              <a:pathLst>
                <a:path w="158914" h="131955">
                  <a:moveTo>
                    <a:pt x="0" y="51587"/>
                  </a:moveTo>
                  <a:lnTo>
                    <a:pt x="0" y="36210"/>
                  </a:lnTo>
                  <a:lnTo>
                    <a:pt x="4740" y="29723"/>
                  </a:lnTo>
                  <a:lnTo>
                    <a:pt x="17169" y="16777"/>
                  </a:lnTo>
                  <a:lnTo>
                    <a:pt x="27805" y="11311"/>
                  </a:lnTo>
                  <a:lnTo>
                    <a:pt x="69665" y="255"/>
                  </a:lnTo>
                  <a:lnTo>
                    <a:pt x="83548" y="0"/>
                  </a:lnTo>
                  <a:lnTo>
                    <a:pt x="120694" y="10570"/>
                  </a:lnTo>
                  <a:lnTo>
                    <a:pt x="138456" y="21951"/>
                  </a:lnTo>
                  <a:lnTo>
                    <a:pt x="145211" y="27833"/>
                  </a:lnTo>
                  <a:lnTo>
                    <a:pt x="154591" y="46203"/>
                  </a:lnTo>
                  <a:lnTo>
                    <a:pt x="158913" y="61016"/>
                  </a:lnTo>
                  <a:lnTo>
                    <a:pt x="158528" y="64819"/>
                  </a:lnTo>
                  <a:lnTo>
                    <a:pt x="155455" y="71689"/>
                  </a:lnTo>
                  <a:lnTo>
                    <a:pt x="148146" y="81136"/>
                  </a:lnTo>
                  <a:lnTo>
                    <a:pt x="108271" y="100345"/>
                  </a:lnTo>
                  <a:lnTo>
                    <a:pt x="68020" y="115423"/>
                  </a:lnTo>
                  <a:lnTo>
                    <a:pt x="8929" y="131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39"/>
            <p:cNvSpPr/>
            <p:nvPr/>
          </p:nvSpPr>
          <p:spPr>
            <a:xfrm>
              <a:off x="4804171" y="3482578"/>
              <a:ext cx="62509" cy="258962"/>
            </a:xfrm>
            <a:custGeom>
              <a:avLst/>
              <a:gdLst/>
              <a:ahLst/>
              <a:cxnLst/>
              <a:rect l="0" t="0" r="0" b="0"/>
              <a:pathLst>
                <a:path w="62509" h="258962">
                  <a:moveTo>
                    <a:pt x="0" y="0"/>
                  </a:moveTo>
                  <a:lnTo>
                    <a:pt x="0" y="4741"/>
                  </a:lnTo>
                  <a:lnTo>
                    <a:pt x="14240" y="46276"/>
                  </a:lnTo>
                  <a:lnTo>
                    <a:pt x="19790" y="83335"/>
                  </a:lnTo>
                  <a:lnTo>
                    <a:pt x="24716" y="116965"/>
                  </a:lnTo>
                  <a:lnTo>
                    <a:pt x="31120" y="159144"/>
                  </a:lnTo>
                  <a:lnTo>
                    <a:pt x="39097" y="196533"/>
                  </a:lnTo>
                  <a:lnTo>
                    <a:pt x="62508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SMARTInkShape-Group52"/>
          <p:cNvGrpSpPr/>
          <p:nvPr/>
        </p:nvGrpSpPr>
        <p:grpSpPr>
          <a:xfrm>
            <a:off x="4295438" y="3707723"/>
            <a:ext cx="714118" cy="1278913"/>
            <a:chOff x="4295438" y="3707723"/>
            <a:chExt cx="714118" cy="1278913"/>
          </a:xfrm>
        </p:grpSpPr>
        <p:sp>
          <p:nvSpPr>
            <p:cNvPr id="683" name="SMARTInkShape-640"/>
            <p:cNvSpPr/>
            <p:nvPr/>
          </p:nvSpPr>
          <p:spPr>
            <a:xfrm>
              <a:off x="4308251" y="3707723"/>
              <a:ext cx="192262" cy="140949"/>
            </a:xfrm>
            <a:custGeom>
              <a:avLst/>
              <a:gdLst/>
              <a:ahLst/>
              <a:cxnLst/>
              <a:rect l="0" t="0" r="0" b="0"/>
              <a:pathLst>
                <a:path w="192262" h="140949">
                  <a:moveTo>
                    <a:pt x="13717" y="51675"/>
                  </a:moveTo>
                  <a:lnTo>
                    <a:pt x="13717" y="43114"/>
                  </a:lnTo>
                  <a:lnTo>
                    <a:pt x="33146" y="26013"/>
                  </a:lnTo>
                  <a:lnTo>
                    <a:pt x="38576" y="22661"/>
                  </a:lnTo>
                  <a:lnTo>
                    <a:pt x="81030" y="11805"/>
                  </a:lnTo>
                  <a:lnTo>
                    <a:pt x="124775" y="1170"/>
                  </a:lnTo>
                  <a:lnTo>
                    <a:pt x="147826" y="0"/>
                  </a:lnTo>
                  <a:lnTo>
                    <a:pt x="178982" y="7272"/>
                  </a:lnTo>
                  <a:lnTo>
                    <a:pt x="185726" y="11434"/>
                  </a:lnTo>
                  <a:lnTo>
                    <a:pt x="189385" y="16592"/>
                  </a:lnTo>
                  <a:lnTo>
                    <a:pt x="191444" y="25074"/>
                  </a:lnTo>
                  <a:lnTo>
                    <a:pt x="192261" y="50474"/>
                  </a:lnTo>
                  <a:lnTo>
                    <a:pt x="189643" y="58748"/>
                  </a:lnTo>
                  <a:lnTo>
                    <a:pt x="186165" y="66725"/>
                  </a:lnTo>
                  <a:lnTo>
                    <a:pt x="183214" y="81380"/>
                  </a:lnTo>
                  <a:lnTo>
                    <a:pt x="162423" y="115800"/>
                  </a:lnTo>
                  <a:lnTo>
                    <a:pt x="144478" y="133942"/>
                  </a:lnTo>
                  <a:lnTo>
                    <a:pt x="129859" y="140948"/>
                  </a:lnTo>
                  <a:lnTo>
                    <a:pt x="122686" y="132846"/>
                  </a:lnTo>
                  <a:lnTo>
                    <a:pt x="115567" y="119602"/>
                  </a:lnTo>
                  <a:lnTo>
                    <a:pt x="111033" y="107962"/>
                  </a:lnTo>
                  <a:lnTo>
                    <a:pt x="73325" y="66676"/>
                  </a:lnTo>
                  <a:lnTo>
                    <a:pt x="59601" y="57663"/>
                  </a:lnTo>
                  <a:lnTo>
                    <a:pt x="17013" y="43677"/>
                  </a:lnTo>
                  <a:lnTo>
                    <a:pt x="10882" y="43159"/>
                  </a:lnTo>
                  <a:lnTo>
                    <a:pt x="8851" y="42030"/>
                  </a:lnTo>
                  <a:lnTo>
                    <a:pt x="7497" y="40283"/>
                  </a:lnTo>
                  <a:lnTo>
                    <a:pt x="6593" y="38127"/>
                  </a:lnTo>
                  <a:lnTo>
                    <a:pt x="5000" y="36690"/>
                  </a:lnTo>
                  <a:lnTo>
                    <a:pt x="583" y="35094"/>
                  </a:lnTo>
                  <a:lnTo>
                    <a:pt x="0" y="35660"/>
                  </a:lnTo>
                  <a:lnTo>
                    <a:pt x="3961" y="41616"/>
                  </a:lnTo>
                  <a:lnTo>
                    <a:pt x="9284" y="42411"/>
                  </a:lnTo>
                  <a:lnTo>
                    <a:pt x="36928" y="45378"/>
                  </a:lnTo>
                  <a:lnTo>
                    <a:pt x="69801" y="50846"/>
                  </a:lnTo>
                  <a:lnTo>
                    <a:pt x="113138" y="51643"/>
                  </a:lnTo>
                  <a:lnTo>
                    <a:pt x="146144" y="60495"/>
                  </a:lnTo>
                  <a:lnTo>
                    <a:pt x="146650" y="61524"/>
                  </a:lnTo>
                  <a:lnTo>
                    <a:pt x="147530" y="68284"/>
                  </a:lnTo>
                  <a:lnTo>
                    <a:pt x="142883" y="73905"/>
                  </a:lnTo>
                  <a:lnTo>
                    <a:pt x="137931" y="76438"/>
                  </a:lnTo>
                  <a:lnTo>
                    <a:pt x="135222" y="77113"/>
                  </a:lnTo>
                  <a:lnTo>
                    <a:pt x="102616" y="92624"/>
                  </a:lnTo>
                  <a:lnTo>
                    <a:pt x="76812" y="96281"/>
                  </a:lnTo>
                  <a:lnTo>
                    <a:pt x="81140" y="91571"/>
                  </a:lnTo>
                  <a:lnTo>
                    <a:pt x="88662" y="89250"/>
                  </a:lnTo>
                  <a:lnTo>
                    <a:pt x="114401" y="83020"/>
                  </a:lnTo>
                  <a:lnTo>
                    <a:pt x="145653" y="70021"/>
                  </a:lnTo>
                  <a:lnTo>
                    <a:pt x="146322" y="70851"/>
                  </a:lnTo>
                  <a:lnTo>
                    <a:pt x="147067" y="74419"/>
                  </a:lnTo>
                  <a:lnTo>
                    <a:pt x="144752" y="79313"/>
                  </a:lnTo>
                  <a:lnTo>
                    <a:pt x="141408" y="84794"/>
                  </a:lnTo>
                  <a:lnTo>
                    <a:pt x="133658" y="108259"/>
                  </a:lnTo>
                  <a:lnTo>
                    <a:pt x="134357" y="110233"/>
                  </a:lnTo>
                  <a:lnTo>
                    <a:pt x="135816" y="111550"/>
                  </a:lnTo>
                  <a:lnTo>
                    <a:pt x="137437" y="115659"/>
                  </a:lnTo>
                  <a:lnTo>
                    <a:pt x="137869" y="118143"/>
                  </a:lnTo>
                  <a:lnTo>
                    <a:pt x="140141" y="119800"/>
                  </a:lnTo>
                  <a:lnTo>
                    <a:pt x="155401" y="122458"/>
                  </a:lnTo>
                  <a:lnTo>
                    <a:pt x="190914" y="123112"/>
                  </a:lnTo>
                  <a:lnTo>
                    <a:pt x="191379" y="124104"/>
                  </a:lnTo>
                  <a:lnTo>
                    <a:pt x="191897" y="127853"/>
                  </a:lnTo>
                  <a:lnTo>
                    <a:pt x="191043" y="129249"/>
                  </a:lnTo>
                  <a:lnTo>
                    <a:pt x="189482" y="130180"/>
                  </a:lnTo>
                  <a:lnTo>
                    <a:pt x="183381" y="132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41"/>
            <p:cNvSpPr/>
            <p:nvPr/>
          </p:nvSpPr>
          <p:spPr>
            <a:xfrm>
              <a:off x="4295438" y="3786187"/>
              <a:ext cx="714118" cy="1200449"/>
            </a:xfrm>
            <a:custGeom>
              <a:avLst/>
              <a:gdLst/>
              <a:ahLst/>
              <a:cxnLst/>
              <a:rect l="0" t="0" r="0" b="0"/>
              <a:pathLst>
                <a:path w="714118" h="1200449">
                  <a:moveTo>
                    <a:pt x="714117" y="1187649"/>
                  </a:moveTo>
                  <a:lnTo>
                    <a:pt x="709376" y="1192389"/>
                  </a:lnTo>
                  <a:lnTo>
                    <a:pt x="687467" y="1200077"/>
                  </a:lnTo>
                  <a:lnTo>
                    <a:pt x="669530" y="1200448"/>
                  </a:lnTo>
                  <a:lnTo>
                    <a:pt x="634760" y="1195079"/>
                  </a:lnTo>
                  <a:lnTo>
                    <a:pt x="594692" y="1184559"/>
                  </a:lnTo>
                  <a:lnTo>
                    <a:pt x="554486" y="1163226"/>
                  </a:lnTo>
                  <a:lnTo>
                    <a:pt x="511745" y="1138911"/>
                  </a:lnTo>
                  <a:lnTo>
                    <a:pt x="473610" y="1106473"/>
                  </a:lnTo>
                  <a:lnTo>
                    <a:pt x="432673" y="1071403"/>
                  </a:lnTo>
                  <a:lnTo>
                    <a:pt x="398113" y="1035245"/>
                  </a:lnTo>
                  <a:lnTo>
                    <a:pt x="357997" y="997853"/>
                  </a:lnTo>
                  <a:lnTo>
                    <a:pt x="319432" y="956898"/>
                  </a:lnTo>
                  <a:lnTo>
                    <a:pt x="294954" y="925351"/>
                  </a:lnTo>
                  <a:lnTo>
                    <a:pt x="271838" y="892478"/>
                  </a:lnTo>
                  <a:lnTo>
                    <a:pt x="251641" y="861331"/>
                  </a:lnTo>
                  <a:lnTo>
                    <a:pt x="230098" y="830952"/>
                  </a:lnTo>
                  <a:lnTo>
                    <a:pt x="208287" y="799921"/>
                  </a:lnTo>
                  <a:lnTo>
                    <a:pt x="188670" y="766287"/>
                  </a:lnTo>
                  <a:lnTo>
                    <a:pt x="170030" y="734140"/>
                  </a:lnTo>
                  <a:lnTo>
                    <a:pt x="150831" y="702324"/>
                  </a:lnTo>
                  <a:lnTo>
                    <a:pt x="129070" y="668339"/>
                  </a:lnTo>
                  <a:lnTo>
                    <a:pt x="111460" y="636037"/>
                  </a:lnTo>
                  <a:lnTo>
                    <a:pt x="96026" y="604152"/>
                  </a:lnTo>
                  <a:lnTo>
                    <a:pt x="79246" y="570137"/>
                  </a:lnTo>
                  <a:lnTo>
                    <a:pt x="61865" y="537822"/>
                  </a:lnTo>
                  <a:lnTo>
                    <a:pt x="45212" y="506923"/>
                  </a:lnTo>
                  <a:lnTo>
                    <a:pt x="31195" y="476653"/>
                  </a:lnTo>
                  <a:lnTo>
                    <a:pt x="20997" y="446664"/>
                  </a:lnTo>
                  <a:lnTo>
                    <a:pt x="9677" y="404535"/>
                  </a:lnTo>
                  <a:lnTo>
                    <a:pt x="2685" y="364272"/>
                  </a:lnTo>
                  <a:lnTo>
                    <a:pt x="613" y="323568"/>
                  </a:lnTo>
                  <a:lnTo>
                    <a:pt x="0" y="286373"/>
                  </a:lnTo>
                  <a:lnTo>
                    <a:pt x="2464" y="250216"/>
                  </a:lnTo>
                  <a:lnTo>
                    <a:pt x="9478" y="214367"/>
                  </a:lnTo>
                  <a:lnTo>
                    <a:pt x="20737" y="171438"/>
                  </a:lnTo>
                  <a:lnTo>
                    <a:pt x="39645" y="134296"/>
                  </a:lnTo>
                  <a:lnTo>
                    <a:pt x="62488" y="98296"/>
                  </a:lnTo>
                  <a:lnTo>
                    <a:pt x="85910" y="55572"/>
                  </a:lnTo>
                  <a:lnTo>
                    <a:pt x="122871" y="11153"/>
                  </a:lnTo>
                  <a:lnTo>
                    <a:pt x="123919" y="7273"/>
                  </a:lnTo>
                  <a:lnTo>
                    <a:pt x="124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" name="SMARTInkShape-642"/>
          <p:cNvSpPr/>
          <p:nvPr/>
        </p:nvSpPr>
        <p:spPr>
          <a:xfrm>
            <a:off x="4107656" y="2622017"/>
            <a:ext cx="544543" cy="1152586"/>
          </a:xfrm>
          <a:custGeom>
            <a:avLst/>
            <a:gdLst/>
            <a:ahLst/>
            <a:cxnLst/>
            <a:rect l="0" t="0" r="0" b="0"/>
            <a:pathLst>
              <a:path w="544543" h="1152586">
                <a:moveTo>
                  <a:pt x="223242" y="208694"/>
                </a:moveTo>
                <a:lnTo>
                  <a:pt x="208984" y="224936"/>
                </a:lnTo>
                <a:lnTo>
                  <a:pt x="181548" y="268577"/>
                </a:lnTo>
                <a:lnTo>
                  <a:pt x="160142" y="311399"/>
                </a:lnTo>
                <a:lnTo>
                  <a:pt x="142699" y="355542"/>
                </a:lnTo>
                <a:lnTo>
                  <a:pt x="130890" y="389053"/>
                </a:lnTo>
                <a:lnTo>
                  <a:pt x="119028" y="423791"/>
                </a:lnTo>
                <a:lnTo>
                  <a:pt x="109787" y="459074"/>
                </a:lnTo>
                <a:lnTo>
                  <a:pt x="102372" y="494599"/>
                </a:lnTo>
                <a:lnTo>
                  <a:pt x="95769" y="530232"/>
                </a:lnTo>
                <a:lnTo>
                  <a:pt x="89527" y="568558"/>
                </a:lnTo>
                <a:lnTo>
                  <a:pt x="84439" y="608742"/>
                </a:lnTo>
                <a:lnTo>
                  <a:pt x="82176" y="649753"/>
                </a:lnTo>
                <a:lnTo>
                  <a:pt x="81172" y="691132"/>
                </a:lnTo>
                <a:lnTo>
                  <a:pt x="81717" y="732673"/>
                </a:lnTo>
                <a:lnTo>
                  <a:pt x="85267" y="774287"/>
                </a:lnTo>
                <a:lnTo>
                  <a:pt x="90151" y="813287"/>
                </a:lnTo>
                <a:lnTo>
                  <a:pt x="96622" y="851457"/>
                </a:lnTo>
                <a:lnTo>
                  <a:pt x="106112" y="891572"/>
                </a:lnTo>
                <a:lnTo>
                  <a:pt x="116945" y="927260"/>
                </a:lnTo>
                <a:lnTo>
                  <a:pt x="128374" y="960650"/>
                </a:lnTo>
                <a:lnTo>
                  <a:pt x="140068" y="995334"/>
                </a:lnTo>
                <a:lnTo>
                  <a:pt x="157808" y="1038849"/>
                </a:lnTo>
                <a:lnTo>
                  <a:pt x="180373" y="1076877"/>
                </a:lnTo>
                <a:lnTo>
                  <a:pt x="215656" y="1117162"/>
                </a:lnTo>
                <a:lnTo>
                  <a:pt x="257168" y="1142611"/>
                </a:lnTo>
                <a:lnTo>
                  <a:pt x="285219" y="1151499"/>
                </a:lnTo>
                <a:lnTo>
                  <a:pt x="303374" y="1152585"/>
                </a:lnTo>
                <a:lnTo>
                  <a:pt x="341927" y="1145198"/>
                </a:lnTo>
                <a:lnTo>
                  <a:pt x="363304" y="1137879"/>
                </a:lnTo>
                <a:lnTo>
                  <a:pt x="403926" y="1108927"/>
                </a:lnTo>
                <a:lnTo>
                  <a:pt x="445133" y="1074545"/>
                </a:lnTo>
                <a:lnTo>
                  <a:pt x="480944" y="1030969"/>
                </a:lnTo>
                <a:lnTo>
                  <a:pt x="501784" y="988994"/>
                </a:lnTo>
                <a:lnTo>
                  <a:pt x="514387" y="956337"/>
                </a:lnTo>
                <a:lnTo>
                  <a:pt x="523958" y="921980"/>
                </a:lnTo>
                <a:lnTo>
                  <a:pt x="531519" y="885874"/>
                </a:lnTo>
                <a:lnTo>
                  <a:pt x="538186" y="846676"/>
                </a:lnTo>
                <a:lnTo>
                  <a:pt x="541811" y="808749"/>
                </a:lnTo>
                <a:lnTo>
                  <a:pt x="543423" y="771057"/>
                </a:lnTo>
                <a:lnTo>
                  <a:pt x="544138" y="731154"/>
                </a:lnTo>
                <a:lnTo>
                  <a:pt x="544457" y="687622"/>
                </a:lnTo>
                <a:lnTo>
                  <a:pt x="544542" y="664901"/>
                </a:lnTo>
                <a:lnTo>
                  <a:pt x="541989" y="621135"/>
                </a:lnTo>
                <a:lnTo>
                  <a:pt x="537549" y="578532"/>
                </a:lnTo>
                <a:lnTo>
                  <a:pt x="532267" y="536446"/>
                </a:lnTo>
                <a:lnTo>
                  <a:pt x="526613" y="497237"/>
                </a:lnTo>
                <a:lnTo>
                  <a:pt x="520793" y="458974"/>
                </a:lnTo>
                <a:lnTo>
                  <a:pt x="514898" y="418817"/>
                </a:lnTo>
                <a:lnTo>
                  <a:pt x="506326" y="380465"/>
                </a:lnTo>
                <a:lnTo>
                  <a:pt x="495901" y="343576"/>
                </a:lnTo>
                <a:lnTo>
                  <a:pt x="484653" y="307337"/>
                </a:lnTo>
                <a:lnTo>
                  <a:pt x="473039" y="271386"/>
                </a:lnTo>
                <a:lnTo>
                  <a:pt x="460271" y="236557"/>
                </a:lnTo>
                <a:lnTo>
                  <a:pt x="444674" y="204541"/>
                </a:lnTo>
                <a:lnTo>
                  <a:pt x="430467" y="173775"/>
                </a:lnTo>
                <a:lnTo>
                  <a:pt x="406019" y="131210"/>
                </a:lnTo>
                <a:lnTo>
                  <a:pt x="376286" y="93462"/>
                </a:lnTo>
                <a:lnTo>
                  <a:pt x="339573" y="54633"/>
                </a:lnTo>
                <a:lnTo>
                  <a:pt x="295537" y="22709"/>
                </a:lnTo>
                <a:lnTo>
                  <a:pt x="254475" y="8508"/>
                </a:lnTo>
                <a:lnTo>
                  <a:pt x="210889" y="0"/>
                </a:lnTo>
                <a:lnTo>
                  <a:pt x="166555" y="2881"/>
                </a:lnTo>
                <a:lnTo>
                  <a:pt x="136863" y="7419"/>
                </a:lnTo>
                <a:lnTo>
                  <a:pt x="104484" y="15389"/>
                </a:lnTo>
                <a:lnTo>
                  <a:pt x="72234" y="25546"/>
                </a:lnTo>
                <a:lnTo>
                  <a:pt x="33750" y="41429"/>
                </a:lnTo>
                <a:lnTo>
                  <a:pt x="0" y="568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2" name="SMARTInkShape-Group54"/>
          <p:cNvGrpSpPr/>
          <p:nvPr/>
        </p:nvGrpSpPr>
        <p:grpSpPr>
          <a:xfrm>
            <a:off x="4893469" y="5134570"/>
            <a:ext cx="401053" cy="276129"/>
            <a:chOff x="4893469" y="5134570"/>
            <a:chExt cx="401053" cy="276129"/>
          </a:xfrm>
        </p:grpSpPr>
        <p:sp>
          <p:nvSpPr>
            <p:cNvPr id="687" name="SMARTInkShape-643"/>
            <p:cNvSpPr/>
            <p:nvPr/>
          </p:nvSpPr>
          <p:spPr>
            <a:xfrm>
              <a:off x="5189833" y="5162601"/>
              <a:ext cx="104689" cy="150564"/>
            </a:xfrm>
            <a:custGeom>
              <a:avLst/>
              <a:gdLst/>
              <a:ahLst/>
              <a:cxnLst/>
              <a:rect l="0" t="0" r="0" b="0"/>
              <a:pathLst>
                <a:path w="104689" h="150564">
                  <a:moveTo>
                    <a:pt x="60823" y="7688"/>
                  </a:moveTo>
                  <a:lnTo>
                    <a:pt x="45446" y="7688"/>
                  </a:lnTo>
                  <a:lnTo>
                    <a:pt x="35333" y="1551"/>
                  </a:lnTo>
                  <a:lnTo>
                    <a:pt x="26012" y="0"/>
                  </a:lnTo>
                  <a:lnTo>
                    <a:pt x="22733" y="578"/>
                  </a:lnTo>
                  <a:lnTo>
                    <a:pt x="20547" y="1956"/>
                  </a:lnTo>
                  <a:lnTo>
                    <a:pt x="19088" y="3866"/>
                  </a:lnTo>
                  <a:lnTo>
                    <a:pt x="14824" y="5989"/>
                  </a:lnTo>
                  <a:lnTo>
                    <a:pt x="4001" y="7353"/>
                  </a:lnTo>
                  <a:lnTo>
                    <a:pt x="2106" y="8456"/>
                  </a:lnTo>
                  <a:lnTo>
                    <a:pt x="842" y="10184"/>
                  </a:lnTo>
                  <a:lnTo>
                    <a:pt x="0" y="12328"/>
                  </a:lnTo>
                  <a:lnTo>
                    <a:pt x="430" y="13758"/>
                  </a:lnTo>
                  <a:lnTo>
                    <a:pt x="1709" y="14711"/>
                  </a:lnTo>
                  <a:lnTo>
                    <a:pt x="3554" y="15347"/>
                  </a:lnTo>
                  <a:lnTo>
                    <a:pt x="4785" y="17754"/>
                  </a:lnTo>
                  <a:lnTo>
                    <a:pt x="6152" y="25722"/>
                  </a:lnTo>
                  <a:lnTo>
                    <a:pt x="8501" y="29632"/>
                  </a:lnTo>
                  <a:lnTo>
                    <a:pt x="31506" y="49196"/>
                  </a:lnTo>
                  <a:lnTo>
                    <a:pt x="72599" y="70187"/>
                  </a:lnTo>
                  <a:lnTo>
                    <a:pt x="92094" y="79122"/>
                  </a:lnTo>
                  <a:lnTo>
                    <a:pt x="102829" y="86290"/>
                  </a:lnTo>
                  <a:lnTo>
                    <a:pt x="104296" y="92562"/>
                  </a:lnTo>
                  <a:lnTo>
                    <a:pt x="104688" y="97013"/>
                  </a:lnTo>
                  <a:lnTo>
                    <a:pt x="103957" y="99980"/>
                  </a:lnTo>
                  <a:lnTo>
                    <a:pt x="102478" y="101958"/>
                  </a:lnTo>
                  <a:lnTo>
                    <a:pt x="100500" y="103277"/>
                  </a:lnTo>
                  <a:lnTo>
                    <a:pt x="99179" y="105148"/>
                  </a:lnTo>
                  <a:lnTo>
                    <a:pt x="96332" y="112522"/>
                  </a:lnTo>
                  <a:lnTo>
                    <a:pt x="92148" y="118111"/>
                  </a:lnTo>
                  <a:lnTo>
                    <a:pt x="86983" y="121257"/>
                  </a:lnTo>
                  <a:lnTo>
                    <a:pt x="70841" y="128017"/>
                  </a:lnTo>
                  <a:lnTo>
                    <a:pt x="52428" y="139154"/>
                  </a:lnTo>
                  <a:lnTo>
                    <a:pt x="49274" y="139980"/>
                  </a:lnTo>
                  <a:lnTo>
                    <a:pt x="47170" y="141523"/>
                  </a:lnTo>
                  <a:lnTo>
                    <a:pt x="45768" y="143544"/>
                  </a:lnTo>
                  <a:lnTo>
                    <a:pt x="42964" y="15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44"/>
            <p:cNvSpPr/>
            <p:nvPr/>
          </p:nvSpPr>
          <p:spPr>
            <a:xfrm>
              <a:off x="5063133" y="5188148"/>
              <a:ext cx="74928" cy="89298"/>
            </a:xfrm>
            <a:custGeom>
              <a:avLst/>
              <a:gdLst/>
              <a:ahLst/>
              <a:cxnLst/>
              <a:rect l="0" t="0" r="0" b="0"/>
              <a:pathLst>
                <a:path w="74928" h="89298">
                  <a:moveTo>
                    <a:pt x="53578" y="0"/>
                  </a:moveTo>
                  <a:lnTo>
                    <a:pt x="73696" y="27805"/>
                  </a:lnTo>
                  <a:lnTo>
                    <a:pt x="74927" y="31436"/>
                  </a:lnTo>
                  <a:lnTo>
                    <a:pt x="74756" y="34848"/>
                  </a:lnTo>
                  <a:lnTo>
                    <a:pt x="72092" y="47453"/>
                  </a:lnTo>
                  <a:lnTo>
                    <a:pt x="63791" y="56148"/>
                  </a:lnTo>
                  <a:lnTo>
                    <a:pt x="39047" y="75561"/>
                  </a:lnTo>
                  <a:lnTo>
                    <a:pt x="19987" y="82064"/>
                  </a:lnTo>
                  <a:lnTo>
                    <a:pt x="12851" y="86082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45"/>
            <p:cNvSpPr/>
            <p:nvPr/>
          </p:nvSpPr>
          <p:spPr>
            <a:xfrm>
              <a:off x="5064039" y="5197078"/>
              <a:ext cx="52673" cy="133946"/>
            </a:xfrm>
            <a:custGeom>
              <a:avLst/>
              <a:gdLst/>
              <a:ahLst/>
              <a:cxnLst/>
              <a:rect l="0" t="0" r="0" b="0"/>
              <a:pathLst>
                <a:path w="52673" h="133946">
                  <a:moveTo>
                    <a:pt x="25883" y="0"/>
                  </a:moveTo>
                  <a:lnTo>
                    <a:pt x="12580" y="0"/>
                  </a:lnTo>
                  <a:lnTo>
                    <a:pt x="11061" y="992"/>
                  </a:lnTo>
                  <a:lnTo>
                    <a:pt x="10048" y="2645"/>
                  </a:lnTo>
                  <a:lnTo>
                    <a:pt x="0" y="33010"/>
                  </a:lnTo>
                  <a:lnTo>
                    <a:pt x="354" y="50570"/>
                  </a:lnTo>
                  <a:lnTo>
                    <a:pt x="11558" y="92895"/>
                  </a:lnTo>
                  <a:lnTo>
                    <a:pt x="20095" y="112411"/>
                  </a:lnTo>
                  <a:lnTo>
                    <a:pt x="28602" y="122059"/>
                  </a:lnTo>
                  <a:lnTo>
                    <a:pt x="38005" y="128662"/>
                  </a:lnTo>
                  <a:lnTo>
                    <a:pt x="52672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46"/>
            <p:cNvSpPr/>
            <p:nvPr/>
          </p:nvSpPr>
          <p:spPr>
            <a:xfrm>
              <a:off x="4902398" y="5143500"/>
              <a:ext cx="160736" cy="267199"/>
            </a:xfrm>
            <a:custGeom>
              <a:avLst/>
              <a:gdLst/>
              <a:ahLst/>
              <a:cxnLst/>
              <a:rect l="0" t="0" r="0" b="0"/>
              <a:pathLst>
                <a:path w="160736" h="267199">
                  <a:moveTo>
                    <a:pt x="160735" y="0"/>
                  </a:moveTo>
                  <a:lnTo>
                    <a:pt x="155994" y="0"/>
                  </a:lnTo>
                  <a:lnTo>
                    <a:pt x="151022" y="2645"/>
                  </a:lnTo>
                  <a:lnTo>
                    <a:pt x="145503" y="8120"/>
                  </a:lnTo>
                  <a:lnTo>
                    <a:pt x="115282" y="47595"/>
                  </a:lnTo>
                  <a:lnTo>
                    <a:pt x="92115" y="85689"/>
                  </a:lnTo>
                  <a:lnTo>
                    <a:pt x="68429" y="125295"/>
                  </a:lnTo>
                  <a:lnTo>
                    <a:pt x="44642" y="167661"/>
                  </a:lnTo>
                  <a:lnTo>
                    <a:pt x="25576" y="204987"/>
                  </a:lnTo>
                  <a:lnTo>
                    <a:pt x="6107" y="246497"/>
                  </a:lnTo>
                  <a:lnTo>
                    <a:pt x="159" y="267198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47"/>
            <p:cNvSpPr/>
            <p:nvPr/>
          </p:nvSpPr>
          <p:spPr>
            <a:xfrm>
              <a:off x="4893469" y="5134570"/>
              <a:ext cx="71438" cy="142876"/>
            </a:xfrm>
            <a:custGeom>
              <a:avLst/>
              <a:gdLst/>
              <a:ahLst/>
              <a:cxnLst/>
              <a:rect l="0" t="0" r="0" b="0"/>
              <a:pathLst>
                <a:path w="71438" h="142876">
                  <a:moveTo>
                    <a:pt x="0" y="0"/>
                  </a:moveTo>
                  <a:lnTo>
                    <a:pt x="0" y="7688"/>
                  </a:lnTo>
                  <a:lnTo>
                    <a:pt x="4739" y="13302"/>
                  </a:lnTo>
                  <a:lnTo>
                    <a:pt x="7067" y="21125"/>
                  </a:lnTo>
                  <a:lnTo>
                    <a:pt x="11023" y="36686"/>
                  </a:lnTo>
                  <a:lnTo>
                    <a:pt x="29887" y="77447"/>
                  </a:lnTo>
                  <a:lnTo>
                    <a:pt x="53582" y="117950"/>
                  </a:lnTo>
                  <a:lnTo>
                    <a:pt x="59864" y="131852"/>
                  </a:lnTo>
                  <a:lnTo>
                    <a:pt x="60744" y="135527"/>
                  </a:lnTo>
                  <a:lnTo>
                    <a:pt x="62323" y="137975"/>
                  </a:lnTo>
                  <a:lnTo>
                    <a:pt x="64369" y="139609"/>
                  </a:lnTo>
                  <a:lnTo>
                    <a:pt x="7143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55"/>
          <p:cNvGrpSpPr/>
          <p:nvPr/>
        </p:nvGrpSpPr>
        <p:grpSpPr>
          <a:xfrm>
            <a:off x="5456039" y="5223867"/>
            <a:ext cx="524144" cy="160731"/>
            <a:chOff x="5456039" y="5223867"/>
            <a:chExt cx="524144" cy="160731"/>
          </a:xfrm>
        </p:grpSpPr>
        <p:sp>
          <p:nvSpPr>
            <p:cNvPr id="693" name="SMARTInkShape-648"/>
            <p:cNvSpPr/>
            <p:nvPr/>
          </p:nvSpPr>
          <p:spPr>
            <a:xfrm>
              <a:off x="5768578" y="5223867"/>
              <a:ext cx="211605" cy="160731"/>
            </a:xfrm>
            <a:custGeom>
              <a:avLst/>
              <a:gdLst/>
              <a:ahLst/>
              <a:cxnLst/>
              <a:rect l="0" t="0" r="0" b="0"/>
              <a:pathLst>
                <a:path w="211605" h="160731">
                  <a:moveTo>
                    <a:pt x="0" y="0"/>
                  </a:moveTo>
                  <a:lnTo>
                    <a:pt x="38173" y="992"/>
                  </a:lnTo>
                  <a:lnTo>
                    <a:pt x="80691" y="12428"/>
                  </a:lnTo>
                  <a:lnTo>
                    <a:pt x="122286" y="23915"/>
                  </a:lnTo>
                  <a:lnTo>
                    <a:pt x="164565" y="38709"/>
                  </a:lnTo>
                  <a:lnTo>
                    <a:pt x="208216" y="53394"/>
                  </a:lnTo>
                  <a:lnTo>
                    <a:pt x="210248" y="55441"/>
                  </a:lnTo>
                  <a:lnTo>
                    <a:pt x="211604" y="57797"/>
                  </a:lnTo>
                  <a:lnTo>
                    <a:pt x="211514" y="60359"/>
                  </a:lnTo>
                  <a:lnTo>
                    <a:pt x="208769" y="65852"/>
                  </a:lnTo>
                  <a:lnTo>
                    <a:pt x="167540" y="109254"/>
                  </a:lnTo>
                  <a:lnTo>
                    <a:pt x="145883" y="125637"/>
                  </a:lnTo>
                  <a:lnTo>
                    <a:pt x="101415" y="157873"/>
                  </a:lnTo>
                  <a:lnTo>
                    <a:pt x="100352" y="158827"/>
                  </a:lnTo>
                  <a:lnTo>
                    <a:pt x="96525" y="159887"/>
                  </a:lnTo>
                  <a:lnTo>
                    <a:pt x="89720" y="160685"/>
                  </a:lnTo>
                  <a:lnTo>
                    <a:pt x="97022" y="160730"/>
                  </a:lnTo>
                  <a:lnTo>
                    <a:pt x="97425" y="159740"/>
                  </a:lnTo>
                  <a:lnTo>
                    <a:pt x="98225" y="122025"/>
                  </a:lnTo>
                  <a:lnTo>
                    <a:pt x="95579" y="116079"/>
                  </a:lnTo>
                  <a:lnTo>
                    <a:pt x="93485" y="113105"/>
                  </a:lnTo>
                  <a:lnTo>
                    <a:pt x="87202" y="91159"/>
                  </a:lnTo>
                  <a:lnTo>
                    <a:pt x="84924" y="87561"/>
                  </a:lnTo>
                  <a:lnTo>
                    <a:pt x="51430" y="62556"/>
                  </a:lnTo>
                  <a:lnTo>
                    <a:pt x="40716" y="57568"/>
                  </a:lnTo>
                  <a:lnTo>
                    <a:pt x="17859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49"/>
            <p:cNvSpPr/>
            <p:nvPr/>
          </p:nvSpPr>
          <p:spPr>
            <a:xfrm>
              <a:off x="5456039" y="5250656"/>
              <a:ext cx="178594" cy="17861"/>
            </a:xfrm>
            <a:custGeom>
              <a:avLst/>
              <a:gdLst/>
              <a:ahLst/>
              <a:cxnLst/>
              <a:rect l="0" t="0" r="0" b="0"/>
              <a:pathLst>
                <a:path w="178594" h="17861">
                  <a:moveTo>
                    <a:pt x="0" y="0"/>
                  </a:moveTo>
                  <a:lnTo>
                    <a:pt x="4740" y="4740"/>
                  </a:lnTo>
                  <a:lnTo>
                    <a:pt x="44055" y="8562"/>
                  </a:lnTo>
                  <a:lnTo>
                    <a:pt x="81206" y="14994"/>
                  </a:lnTo>
                  <a:lnTo>
                    <a:pt x="119090" y="17010"/>
                  </a:lnTo>
                  <a:lnTo>
                    <a:pt x="156919" y="17692"/>
                  </a:lnTo>
                  <a:lnTo>
                    <a:pt x="178593" y="1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SMARTInkShape-Group56"/>
          <p:cNvGrpSpPr/>
          <p:nvPr/>
        </p:nvGrpSpPr>
        <p:grpSpPr>
          <a:xfrm>
            <a:off x="6090057" y="5134570"/>
            <a:ext cx="2571740" cy="348103"/>
            <a:chOff x="6090057" y="5134570"/>
            <a:chExt cx="2571740" cy="348103"/>
          </a:xfrm>
        </p:grpSpPr>
        <p:sp>
          <p:nvSpPr>
            <p:cNvPr id="696" name="SMARTInkShape-650"/>
            <p:cNvSpPr/>
            <p:nvPr/>
          </p:nvSpPr>
          <p:spPr>
            <a:xfrm>
              <a:off x="8466693" y="5250656"/>
              <a:ext cx="195104" cy="97596"/>
            </a:xfrm>
            <a:custGeom>
              <a:avLst/>
              <a:gdLst/>
              <a:ahLst/>
              <a:cxnLst/>
              <a:rect l="0" t="0" r="0" b="0"/>
              <a:pathLst>
                <a:path w="195104" h="97596">
                  <a:moveTo>
                    <a:pt x="16509" y="17860"/>
                  </a:moveTo>
                  <a:lnTo>
                    <a:pt x="16509" y="34368"/>
                  </a:lnTo>
                  <a:lnTo>
                    <a:pt x="10372" y="42582"/>
                  </a:lnTo>
                  <a:lnTo>
                    <a:pt x="7415" y="50871"/>
                  </a:lnTo>
                  <a:lnTo>
                    <a:pt x="1689" y="59612"/>
                  </a:lnTo>
                  <a:lnTo>
                    <a:pt x="0" y="65520"/>
                  </a:lnTo>
                  <a:lnTo>
                    <a:pt x="3791" y="79166"/>
                  </a:lnTo>
                  <a:lnTo>
                    <a:pt x="11198" y="91035"/>
                  </a:lnTo>
                  <a:lnTo>
                    <a:pt x="16795" y="95030"/>
                  </a:lnTo>
                  <a:lnTo>
                    <a:pt x="23581" y="96806"/>
                  </a:lnTo>
                  <a:lnTo>
                    <a:pt x="33213" y="97595"/>
                  </a:lnTo>
                  <a:lnTo>
                    <a:pt x="41461" y="95300"/>
                  </a:lnTo>
                  <a:lnTo>
                    <a:pt x="57939" y="82958"/>
                  </a:lnTo>
                  <a:lnTo>
                    <a:pt x="81984" y="59516"/>
                  </a:lnTo>
                  <a:lnTo>
                    <a:pt x="85297" y="50925"/>
                  </a:lnTo>
                  <a:lnTo>
                    <a:pt x="86181" y="45856"/>
                  </a:lnTo>
                  <a:lnTo>
                    <a:pt x="87762" y="42477"/>
                  </a:lnTo>
                  <a:lnTo>
                    <a:pt x="89807" y="40225"/>
                  </a:lnTo>
                  <a:lnTo>
                    <a:pt x="92164" y="38722"/>
                  </a:lnTo>
                  <a:lnTo>
                    <a:pt x="93735" y="36729"/>
                  </a:lnTo>
                  <a:lnTo>
                    <a:pt x="96463" y="28294"/>
                  </a:lnTo>
                  <a:lnTo>
                    <a:pt x="97594" y="28785"/>
                  </a:lnTo>
                  <a:lnTo>
                    <a:pt x="109270" y="39350"/>
                  </a:lnTo>
                  <a:lnTo>
                    <a:pt x="112306" y="44939"/>
                  </a:lnTo>
                  <a:lnTo>
                    <a:pt x="114416" y="59569"/>
                  </a:lnTo>
                  <a:lnTo>
                    <a:pt x="114724" y="78605"/>
                  </a:lnTo>
                  <a:lnTo>
                    <a:pt x="115720" y="79192"/>
                  </a:lnTo>
                  <a:lnTo>
                    <a:pt x="123634" y="80363"/>
                  </a:lnTo>
                  <a:lnTo>
                    <a:pt x="123656" y="75625"/>
                  </a:lnTo>
                  <a:lnTo>
                    <a:pt x="126307" y="70653"/>
                  </a:lnTo>
                  <a:lnTo>
                    <a:pt x="129801" y="65135"/>
                  </a:lnTo>
                  <a:lnTo>
                    <a:pt x="132759" y="56451"/>
                  </a:lnTo>
                  <a:lnTo>
                    <a:pt x="170463" y="15765"/>
                  </a:lnTo>
                  <a:lnTo>
                    <a:pt x="180183" y="7006"/>
                  </a:lnTo>
                  <a:lnTo>
                    <a:pt x="195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51"/>
            <p:cNvSpPr/>
            <p:nvPr/>
          </p:nvSpPr>
          <p:spPr>
            <a:xfrm>
              <a:off x="8341220" y="5241727"/>
              <a:ext cx="78983" cy="103947"/>
            </a:xfrm>
            <a:custGeom>
              <a:avLst/>
              <a:gdLst/>
              <a:ahLst/>
              <a:cxnLst/>
              <a:rect l="0" t="0" r="0" b="0"/>
              <a:pathLst>
                <a:path w="78983" h="103947">
                  <a:moveTo>
                    <a:pt x="70545" y="8929"/>
                  </a:moveTo>
                  <a:lnTo>
                    <a:pt x="40992" y="8929"/>
                  </a:lnTo>
                  <a:lnTo>
                    <a:pt x="34920" y="11574"/>
                  </a:lnTo>
                  <a:lnTo>
                    <a:pt x="22938" y="21358"/>
                  </a:lnTo>
                  <a:lnTo>
                    <a:pt x="5873" y="52248"/>
                  </a:lnTo>
                  <a:lnTo>
                    <a:pt x="0" y="81012"/>
                  </a:lnTo>
                  <a:lnTo>
                    <a:pt x="2679" y="85758"/>
                  </a:lnTo>
                  <a:lnTo>
                    <a:pt x="18686" y="99934"/>
                  </a:lnTo>
                  <a:lnTo>
                    <a:pt x="26992" y="103946"/>
                  </a:lnTo>
                  <a:lnTo>
                    <a:pt x="36637" y="103083"/>
                  </a:lnTo>
                  <a:lnTo>
                    <a:pt x="54256" y="99185"/>
                  </a:lnTo>
                  <a:lnTo>
                    <a:pt x="56710" y="96882"/>
                  </a:lnTo>
                  <a:lnTo>
                    <a:pt x="76976" y="55545"/>
                  </a:lnTo>
                  <a:lnTo>
                    <a:pt x="78982" y="37320"/>
                  </a:lnTo>
                  <a:lnTo>
                    <a:pt x="76610" y="28824"/>
                  </a:lnTo>
                  <a:lnTo>
                    <a:pt x="73241" y="21739"/>
                  </a:lnTo>
                  <a:lnTo>
                    <a:pt x="71744" y="15284"/>
                  </a:lnTo>
                  <a:lnTo>
                    <a:pt x="70352" y="13166"/>
                  </a:lnTo>
                  <a:lnTo>
                    <a:pt x="68433" y="11753"/>
                  </a:lnTo>
                  <a:lnTo>
                    <a:pt x="63654" y="9192"/>
                  </a:lnTo>
                  <a:lnTo>
                    <a:pt x="52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52"/>
            <p:cNvSpPr/>
            <p:nvPr/>
          </p:nvSpPr>
          <p:spPr>
            <a:xfrm>
              <a:off x="8197452" y="5232797"/>
              <a:ext cx="142876" cy="232173"/>
            </a:xfrm>
            <a:custGeom>
              <a:avLst/>
              <a:gdLst/>
              <a:ahLst/>
              <a:cxnLst/>
              <a:rect l="0" t="0" r="0" b="0"/>
              <a:pathLst>
                <a:path w="142876" h="232173">
                  <a:moveTo>
                    <a:pt x="142875" y="0"/>
                  </a:moveTo>
                  <a:lnTo>
                    <a:pt x="138135" y="0"/>
                  </a:lnTo>
                  <a:lnTo>
                    <a:pt x="136738" y="992"/>
                  </a:lnTo>
                  <a:lnTo>
                    <a:pt x="135808" y="2645"/>
                  </a:lnTo>
                  <a:lnTo>
                    <a:pt x="135187" y="4740"/>
                  </a:lnTo>
                  <a:lnTo>
                    <a:pt x="110051" y="48996"/>
                  </a:lnTo>
                  <a:lnTo>
                    <a:pt x="90499" y="89869"/>
                  </a:lnTo>
                  <a:lnTo>
                    <a:pt x="62276" y="134020"/>
                  </a:lnTo>
                  <a:lnTo>
                    <a:pt x="33704" y="177611"/>
                  </a:lnTo>
                  <a:lnTo>
                    <a:pt x="9161" y="220364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53"/>
            <p:cNvSpPr/>
            <p:nvPr/>
          </p:nvSpPr>
          <p:spPr>
            <a:xfrm>
              <a:off x="8206382" y="5223867"/>
              <a:ext cx="26790" cy="98228"/>
            </a:xfrm>
            <a:custGeom>
              <a:avLst/>
              <a:gdLst/>
              <a:ahLst/>
              <a:cxnLst/>
              <a:rect l="0" t="0" r="0" b="0"/>
              <a:pathLst>
                <a:path w="26790" h="98228">
                  <a:moveTo>
                    <a:pt x="0" y="0"/>
                  </a:moveTo>
                  <a:lnTo>
                    <a:pt x="0" y="17170"/>
                  </a:lnTo>
                  <a:lnTo>
                    <a:pt x="16204" y="58654"/>
                  </a:lnTo>
                  <a:lnTo>
                    <a:pt x="20178" y="80782"/>
                  </a:lnTo>
                  <a:lnTo>
                    <a:pt x="26789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54"/>
            <p:cNvSpPr/>
            <p:nvPr/>
          </p:nvSpPr>
          <p:spPr>
            <a:xfrm>
              <a:off x="7786687" y="5233589"/>
              <a:ext cx="223243" cy="249084"/>
            </a:xfrm>
            <a:custGeom>
              <a:avLst/>
              <a:gdLst/>
              <a:ahLst/>
              <a:cxnLst/>
              <a:rect l="0" t="0" r="0" b="0"/>
              <a:pathLst>
                <a:path w="223243" h="249084">
                  <a:moveTo>
                    <a:pt x="0" y="25997"/>
                  </a:moveTo>
                  <a:lnTo>
                    <a:pt x="4741" y="25997"/>
                  </a:lnTo>
                  <a:lnTo>
                    <a:pt x="6137" y="26989"/>
                  </a:lnTo>
                  <a:lnTo>
                    <a:pt x="7068" y="28642"/>
                  </a:lnTo>
                  <a:lnTo>
                    <a:pt x="7688" y="30737"/>
                  </a:lnTo>
                  <a:lnTo>
                    <a:pt x="23096" y="56049"/>
                  </a:lnTo>
                  <a:lnTo>
                    <a:pt x="25696" y="67864"/>
                  </a:lnTo>
                  <a:lnTo>
                    <a:pt x="26788" y="97301"/>
                  </a:lnTo>
                  <a:lnTo>
                    <a:pt x="31530" y="92654"/>
                  </a:lnTo>
                  <a:lnTo>
                    <a:pt x="33857" y="87703"/>
                  </a:lnTo>
                  <a:lnTo>
                    <a:pt x="34477" y="84993"/>
                  </a:lnTo>
                  <a:lnTo>
                    <a:pt x="40092" y="76440"/>
                  </a:lnTo>
                  <a:lnTo>
                    <a:pt x="56021" y="64661"/>
                  </a:lnTo>
                  <a:lnTo>
                    <a:pt x="66394" y="49805"/>
                  </a:lnTo>
                  <a:lnTo>
                    <a:pt x="79424" y="40878"/>
                  </a:lnTo>
                  <a:lnTo>
                    <a:pt x="97602" y="35080"/>
                  </a:lnTo>
                  <a:lnTo>
                    <a:pt x="98042" y="39713"/>
                  </a:lnTo>
                  <a:lnTo>
                    <a:pt x="99095" y="41094"/>
                  </a:lnTo>
                  <a:lnTo>
                    <a:pt x="102912" y="42628"/>
                  </a:lnTo>
                  <a:lnTo>
                    <a:pt x="104327" y="44030"/>
                  </a:lnTo>
                  <a:lnTo>
                    <a:pt x="109243" y="53408"/>
                  </a:lnTo>
                  <a:lnTo>
                    <a:pt x="119475" y="64815"/>
                  </a:lnTo>
                  <a:lnTo>
                    <a:pt x="125198" y="68054"/>
                  </a:lnTo>
                  <a:lnTo>
                    <a:pt x="133034" y="69494"/>
                  </a:lnTo>
                  <a:lnTo>
                    <a:pt x="153188" y="69312"/>
                  </a:lnTo>
                  <a:lnTo>
                    <a:pt x="179596" y="62911"/>
                  </a:lnTo>
                  <a:lnTo>
                    <a:pt x="194655" y="52589"/>
                  </a:lnTo>
                  <a:lnTo>
                    <a:pt x="200615" y="42446"/>
                  </a:lnTo>
                  <a:lnTo>
                    <a:pt x="205103" y="19271"/>
                  </a:lnTo>
                  <a:lnTo>
                    <a:pt x="188252" y="0"/>
                  </a:lnTo>
                  <a:lnTo>
                    <a:pt x="187847" y="2206"/>
                  </a:lnTo>
                  <a:lnTo>
                    <a:pt x="187587" y="6966"/>
                  </a:lnTo>
                  <a:lnTo>
                    <a:pt x="199958" y="20464"/>
                  </a:lnTo>
                  <a:lnTo>
                    <a:pt x="205617" y="23538"/>
                  </a:lnTo>
                  <a:lnTo>
                    <a:pt x="216194" y="25781"/>
                  </a:lnTo>
                  <a:lnTo>
                    <a:pt x="222830" y="25984"/>
                  </a:lnTo>
                  <a:lnTo>
                    <a:pt x="223238" y="69636"/>
                  </a:lnTo>
                  <a:lnTo>
                    <a:pt x="223242" y="112258"/>
                  </a:lnTo>
                  <a:lnTo>
                    <a:pt x="223242" y="155719"/>
                  </a:lnTo>
                  <a:lnTo>
                    <a:pt x="223242" y="198057"/>
                  </a:lnTo>
                  <a:lnTo>
                    <a:pt x="223242" y="215206"/>
                  </a:lnTo>
                  <a:lnTo>
                    <a:pt x="220597" y="221875"/>
                  </a:lnTo>
                  <a:lnTo>
                    <a:pt x="202251" y="243252"/>
                  </a:lnTo>
                  <a:lnTo>
                    <a:pt x="191092" y="246578"/>
                  </a:lnTo>
                  <a:lnTo>
                    <a:pt x="158489" y="249083"/>
                  </a:lnTo>
                  <a:lnTo>
                    <a:pt x="156261" y="248143"/>
                  </a:lnTo>
                  <a:lnTo>
                    <a:pt x="154776" y="246524"/>
                  </a:lnTo>
                  <a:lnTo>
                    <a:pt x="151804" y="240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55"/>
            <p:cNvSpPr/>
            <p:nvPr/>
          </p:nvSpPr>
          <p:spPr>
            <a:xfrm>
              <a:off x="7724179" y="5286375"/>
              <a:ext cx="26790" cy="35720"/>
            </a:xfrm>
            <a:custGeom>
              <a:avLst/>
              <a:gdLst/>
              <a:ahLst/>
              <a:cxnLst/>
              <a:rect l="0" t="0" r="0" b="0"/>
              <a:pathLst>
                <a:path w="26790" h="35720">
                  <a:moveTo>
                    <a:pt x="26789" y="0"/>
                  </a:moveTo>
                  <a:lnTo>
                    <a:pt x="19101" y="7688"/>
                  </a:lnTo>
                  <a:lnTo>
                    <a:pt x="17969" y="16509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56"/>
            <p:cNvSpPr/>
            <p:nvPr/>
          </p:nvSpPr>
          <p:spPr>
            <a:xfrm>
              <a:off x="7590234" y="5277445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8930"/>
                  </a:moveTo>
                  <a:lnTo>
                    <a:pt x="0" y="1242"/>
                  </a:lnTo>
                  <a:lnTo>
                    <a:pt x="40605" y="48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57"/>
            <p:cNvSpPr/>
            <p:nvPr/>
          </p:nvSpPr>
          <p:spPr>
            <a:xfrm>
              <a:off x="7546083" y="5161359"/>
              <a:ext cx="133448" cy="196455"/>
            </a:xfrm>
            <a:custGeom>
              <a:avLst/>
              <a:gdLst/>
              <a:ahLst/>
              <a:cxnLst/>
              <a:rect l="0" t="0" r="0" b="0"/>
              <a:pathLst>
                <a:path w="133448" h="196455">
                  <a:moveTo>
                    <a:pt x="70940" y="0"/>
                  </a:moveTo>
                  <a:lnTo>
                    <a:pt x="66200" y="0"/>
                  </a:lnTo>
                  <a:lnTo>
                    <a:pt x="64804" y="1985"/>
                  </a:lnTo>
                  <a:lnTo>
                    <a:pt x="54431" y="41981"/>
                  </a:lnTo>
                  <a:lnTo>
                    <a:pt x="39123" y="81192"/>
                  </a:lnTo>
                  <a:lnTo>
                    <a:pt x="34971" y="98593"/>
                  </a:lnTo>
                  <a:lnTo>
                    <a:pt x="21428" y="134017"/>
                  </a:lnTo>
                  <a:lnTo>
                    <a:pt x="18177" y="149852"/>
                  </a:lnTo>
                  <a:lnTo>
                    <a:pt x="10768" y="164345"/>
                  </a:lnTo>
                  <a:lnTo>
                    <a:pt x="0" y="177980"/>
                  </a:lnTo>
                  <a:lnTo>
                    <a:pt x="6730" y="170352"/>
                  </a:lnTo>
                  <a:lnTo>
                    <a:pt x="29318" y="140215"/>
                  </a:lnTo>
                  <a:lnTo>
                    <a:pt x="35243" y="136732"/>
                  </a:lnTo>
                  <a:lnTo>
                    <a:pt x="38211" y="135803"/>
                  </a:lnTo>
                  <a:lnTo>
                    <a:pt x="46803" y="137417"/>
                  </a:lnTo>
                  <a:lnTo>
                    <a:pt x="60150" y="143904"/>
                  </a:lnTo>
                  <a:lnTo>
                    <a:pt x="102887" y="176760"/>
                  </a:lnTo>
                  <a:lnTo>
                    <a:pt x="110935" y="182738"/>
                  </a:lnTo>
                  <a:lnTo>
                    <a:pt x="124187" y="189224"/>
                  </a:lnTo>
                  <a:lnTo>
                    <a:pt x="133447" y="19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58"/>
            <p:cNvSpPr/>
            <p:nvPr/>
          </p:nvSpPr>
          <p:spPr>
            <a:xfrm>
              <a:off x="7476299" y="5277477"/>
              <a:ext cx="87147" cy="70819"/>
            </a:xfrm>
            <a:custGeom>
              <a:avLst/>
              <a:gdLst/>
              <a:ahLst/>
              <a:cxnLst/>
              <a:rect l="0" t="0" r="0" b="0"/>
              <a:pathLst>
                <a:path w="87147" h="70819">
                  <a:moveTo>
                    <a:pt x="51427" y="8898"/>
                  </a:moveTo>
                  <a:lnTo>
                    <a:pt x="43739" y="1210"/>
                  </a:lnTo>
                  <a:lnTo>
                    <a:pt x="20666" y="0"/>
                  </a:lnTo>
                  <a:lnTo>
                    <a:pt x="18021" y="1974"/>
                  </a:lnTo>
                  <a:lnTo>
                    <a:pt x="3715" y="20088"/>
                  </a:lnTo>
                  <a:lnTo>
                    <a:pt x="455" y="31730"/>
                  </a:lnTo>
                  <a:lnTo>
                    <a:pt x="0" y="44843"/>
                  </a:lnTo>
                  <a:lnTo>
                    <a:pt x="3105" y="53976"/>
                  </a:lnTo>
                  <a:lnTo>
                    <a:pt x="10431" y="64699"/>
                  </a:lnTo>
                  <a:lnTo>
                    <a:pt x="16009" y="68425"/>
                  </a:lnTo>
                  <a:lnTo>
                    <a:pt x="22787" y="70081"/>
                  </a:lnTo>
                  <a:lnTo>
                    <a:pt x="32414" y="70818"/>
                  </a:lnTo>
                  <a:lnTo>
                    <a:pt x="48991" y="66490"/>
                  </a:lnTo>
                  <a:lnTo>
                    <a:pt x="61730" y="58925"/>
                  </a:lnTo>
                  <a:lnTo>
                    <a:pt x="87146" y="3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59"/>
            <p:cNvSpPr/>
            <p:nvPr/>
          </p:nvSpPr>
          <p:spPr>
            <a:xfrm>
              <a:off x="7152679" y="5286390"/>
              <a:ext cx="285751" cy="80353"/>
            </a:xfrm>
            <a:custGeom>
              <a:avLst/>
              <a:gdLst/>
              <a:ahLst/>
              <a:cxnLst/>
              <a:rect l="0" t="0" r="0" b="0"/>
              <a:pathLst>
                <a:path w="285751" h="80353">
                  <a:moveTo>
                    <a:pt x="0" y="17844"/>
                  </a:moveTo>
                  <a:lnTo>
                    <a:pt x="0" y="10156"/>
                  </a:lnTo>
                  <a:lnTo>
                    <a:pt x="4741" y="4542"/>
                  </a:lnTo>
                  <a:lnTo>
                    <a:pt x="12359" y="2011"/>
                  </a:lnTo>
                  <a:lnTo>
                    <a:pt x="55533" y="162"/>
                  </a:lnTo>
                  <a:lnTo>
                    <a:pt x="96159" y="37"/>
                  </a:lnTo>
                  <a:lnTo>
                    <a:pt x="135979" y="0"/>
                  </a:lnTo>
                  <a:lnTo>
                    <a:pt x="171259" y="2636"/>
                  </a:lnTo>
                  <a:lnTo>
                    <a:pt x="207407" y="8547"/>
                  </a:lnTo>
                  <a:lnTo>
                    <a:pt x="208717" y="7677"/>
                  </a:lnTo>
                  <a:lnTo>
                    <a:pt x="208598" y="6106"/>
                  </a:lnTo>
                  <a:lnTo>
                    <a:pt x="207527" y="4065"/>
                  </a:lnTo>
                  <a:lnTo>
                    <a:pt x="204828" y="2705"/>
                  </a:lnTo>
                  <a:lnTo>
                    <a:pt x="196538" y="1194"/>
                  </a:lnTo>
                  <a:lnTo>
                    <a:pt x="155148" y="14280"/>
                  </a:lnTo>
                  <a:lnTo>
                    <a:pt x="148080" y="15468"/>
                  </a:lnTo>
                  <a:lnTo>
                    <a:pt x="137582" y="22080"/>
                  </a:lnTo>
                  <a:lnTo>
                    <a:pt x="120534" y="41038"/>
                  </a:lnTo>
                  <a:lnTo>
                    <a:pt x="118063" y="47335"/>
                  </a:lnTo>
                  <a:lnTo>
                    <a:pt x="118396" y="50402"/>
                  </a:lnTo>
                  <a:lnTo>
                    <a:pt x="121413" y="56458"/>
                  </a:lnTo>
                  <a:lnTo>
                    <a:pt x="124599" y="58470"/>
                  </a:lnTo>
                  <a:lnTo>
                    <a:pt x="133429" y="60705"/>
                  </a:lnTo>
                  <a:lnTo>
                    <a:pt x="167542" y="48873"/>
                  </a:lnTo>
                  <a:lnTo>
                    <a:pt x="196994" y="32893"/>
                  </a:lnTo>
                  <a:lnTo>
                    <a:pt x="221416" y="10682"/>
                  </a:lnTo>
                  <a:lnTo>
                    <a:pt x="221033" y="9101"/>
                  </a:lnTo>
                  <a:lnTo>
                    <a:pt x="217961" y="4698"/>
                  </a:lnTo>
                  <a:lnTo>
                    <a:pt x="216745" y="4118"/>
                  </a:lnTo>
                  <a:lnTo>
                    <a:pt x="215934" y="4725"/>
                  </a:lnTo>
                  <a:lnTo>
                    <a:pt x="215394" y="6122"/>
                  </a:lnTo>
                  <a:lnTo>
                    <a:pt x="214041" y="7053"/>
                  </a:lnTo>
                  <a:lnTo>
                    <a:pt x="209893" y="8087"/>
                  </a:lnTo>
                  <a:lnTo>
                    <a:pt x="208390" y="9355"/>
                  </a:lnTo>
                  <a:lnTo>
                    <a:pt x="206719" y="13409"/>
                  </a:lnTo>
                  <a:lnTo>
                    <a:pt x="205501" y="34624"/>
                  </a:lnTo>
                  <a:lnTo>
                    <a:pt x="210158" y="55889"/>
                  </a:lnTo>
                  <a:lnTo>
                    <a:pt x="215512" y="62059"/>
                  </a:lnTo>
                  <a:lnTo>
                    <a:pt x="239032" y="74491"/>
                  </a:lnTo>
                  <a:lnTo>
                    <a:pt x="254600" y="78616"/>
                  </a:lnTo>
                  <a:lnTo>
                    <a:pt x="285750" y="8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60"/>
            <p:cNvSpPr/>
            <p:nvPr/>
          </p:nvSpPr>
          <p:spPr>
            <a:xfrm>
              <a:off x="7188650" y="5214938"/>
              <a:ext cx="35467" cy="169665"/>
            </a:xfrm>
            <a:custGeom>
              <a:avLst/>
              <a:gdLst/>
              <a:ahLst/>
              <a:cxnLst/>
              <a:rect l="0" t="0" r="0" b="0"/>
              <a:pathLst>
                <a:path w="35467" h="169665">
                  <a:moveTo>
                    <a:pt x="17607" y="0"/>
                  </a:moveTo>
                  <a:lnTo>
                    <a:pt x="9919" y="0"/>
                  </a:lnTo>
                  <a:lnTo>
                    <a:pt x="9505" y="991"/>
                  </a:lnTo>
                  <a:lnTo>
                    <a:pt x="9046" y="4739"/>
                  </a:lnTo>
                  <a:lnTo>
                    <a:pt x="7931" y="6137"/>
                  </a:lnTo>
                  <a:lnTo>
                    <a:pt x="4046" y="7687"/>
                  </a:lnTo>
                  <a:lnTo>
                    <a:pt x="1658" y="16315"/>
                  </a:lnTo>
                  <a:lnTo>
                    <a:pt x="0" y="51390"/>
                  </a:lnTo>
                  <a:lnTo>
                    <a:pt x="814" y="89971"/>
                  </a:lnTo>
                  <a:lnTo>
                    <a:pt x="12186" y="129489"/>
                  </a:lnTo>
                  <a:lnTo>
                    <a:pt x="26607" y="157893"/>
                  </a:lnTo>
                  <a:lnTo>
                    <a:pt x="35466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61"/>
            <p:cNvSpPr/>
            <p:nvPr/>
          </p:nvSpPr>
          <p:spPr>
            <a:xfrm>
              <a:off x="7000874" y="5286375"/>
              <a:ext cx="116087" cy="26790"/>
            </a:xfrm>
            <a:custGeom>
              <a:avLst/>
              <a:gdLst/>
              <a:ahLst/>
              <a:cxnLst/>
              <a:rect l="0" t="0" r="0" b="0"/>
              <a:pathLst>
                <a:path w="116087" h="26790">
                  <a:moveTo>
                    <a:pt x="0" y="26789"/>
                  </a:moveTo>
                  <a:lnTo>
                    <a:pt x="15378" y="26789"/>
                  </a:lnTo>
                  <a:lnTo>
                    <a:pt x="56721" y="14360"/>
                  </a:lnTo>
                  <a:lnTo>
                    <a:pt x="100244" y="3865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62"/>
            <p:cNvSpPr/>
            <p:nvPr/>
          </p:nvSpPr>
          <p:spPr>
            <a:xfrm>
              <a:off x="7045523" y="5179219"/>
              <a:ext cx="35719" cy="187524"/>
            </a:xfrm>
            <a:custGeom>
              <a:avLst/>
              <a:gdLst/>
              <a:ahLst/>
              <a:cxnLst/>
              <a:rect l="0" t="0" r="0" b="0"/>
              <a:pathLst>
                <a:path w="35719" h="187524">
                  <a:moveTo>
                    <a:pt x="0" y="0"/>
                  </a:moveTo>
                  <a:lnTo>
                    <a:pt x="4740" y="9480"/>
                  </a:lnTo>
                  <a:lnTo>
                    <a:pt x="8378" y="45896"/>
                  </a:lnTo>
                  <a:lnTo>
                    <a:pt x="14994" y="89461"/>
                  </a:lnTo>
                  <a:lnTo>
                    <a:pt x="22222" y="133966"/>
                  </a:lnTo>
                  <a:lnTo>
                    <a:pt x="31129" y="175096"/>
                  </a:lnTo>
                  <a:lnTo>
                    <a:pt x="35718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63"/>
            <p:cNvSpPr/>
            <p:nvPr/>
          </p:nvSpPr>
          <p:spPr>
            <a:xfrm>
              <a:off x="6858529" y="5241727"/>
              <a:ext cx="142346" cy="116087"/>
            </a:xfrm>
            <a:custGeom>
              <a:avLst/>
              <a:gdLst/>
              <a:ahLst/>
              <a:cxnLst/>
              <a:rect l="0" t="0" r="0" b="0"/>
              <a:pathLst>
                <a:path w="142346" h="116087">
                  <a:moveTo>
                    <a:pt x="53048" y="0"/>
                  </a:moveTo>
                  <a:lnTo>
                    <a:pt x="48309" y="4739"/>
                  </a:lnTo>
                  <a:lnTo>
                    <a:pt x="45981" y="9713"/>
                  </a:lnTo>
                  <a:lnTo>
                    <a:pt x="45360" y="12428"/>
                  </a:lnTo>
                  <a:lnTo>
                    <a:pt x="39379" y="18091"/>
                  </a:lnTo>
                  <a:lnTo>
                    <a:pt x="24111" y="29811"/>
                  </a:lnTo>
                  <a:lnTo>
                    <a:pt x="5495" y="60057"/>
                  </a:lnTo>
                  <a:lnTo>
                    <a:pt x="1256" y="72806"/>
                  </a:lnTo>
                  <a:lnTo>
                    <a:pt x="0" y="82867"/>
                  </a:lnTo>
                  <a:lnTo>
                    <a:pt x="2351" y="89084"/>
                  </a:lnTo>
                  <a:lnTo>
                    <a:pt x="4368" y="92132"/>
                  </a:lnTo>
                  <a:lnTo>
                    <a:pt x="16687" y="101161"/>
                  </a:lnTo>
                  <a:lnTo>
                    <a:pt x="32904" y="105379"/>
                  </a:lnTo>
                  <a:lnTo>
                    <a:pt x="44426" y="103720"/>
                  </a:lnTo>
                  <a:lnTo>
                    <a:pt x="59423" y="97208"/>
                  </a:lnTo>
                  <a:lnTo>
                    <a:pt x="82662" y="82217"/>
                  </a:lnTo>
                  <a:lnTo>
                    <a:pt x="90354" y="72590"/>
                  </a:lnTo>
                  <a:lnTo>
                    <a:pt x="94433" y="61697"/>
                  </a:lnTo>
                  <a:lnTo>
                    <a:pt x="97612" y="18621"/>
                  </a:lnTo>
                  <a:lnTo>
                    <a:pt x="97641" y="15390"/>
                  </a:lnTo>
                  <a:lnTo>
                    <a:pt x="96667" y="13237"/>
                  </a:lnTo>
                  <a:lnTo>
                    <a:pt x="95027" y="11800"/>
                  </a:lnTo>
                  <a:lnTo>
                    <a:pt x="89134" y="9097"/>
                  </a:lnTo>
                  <a:lnTo>
                    <a:pt x="88777" y="42354"/>
                  </a:lnTo>
                  <a:lnTo>
                    <a:pt x="95898" y="65619"/>
                  </a:lnTo>
                  <a:lnTo>
                    <a:pt x="106860" y="86677"/>
                  </a:lnTo>
                  <a:lnTo>
                    <a:pt x="127476" y="109979"/>
                  </a:lnTo>
                  <a:lnTo>
                    <a:pt x="133423" y="113371"/>
                  </a:lnTo>
                  <a:lnTo>
                    <a:pt x="142345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64"/>
            <p:cNvSpPr/>
            <p:nvPr/>
          </p:nvSpPr>
          <p:spPr>
            <a:xfrm>
              <a:off x="6563320" y="5268516"/>
              <a:ext cx="80368" cy="26790"/>
            </a:xfrm>
            <a:custGeom>
              <a:avLst/>
              <a:gdLst/>
              <a:ahLst/>
              <a:cxnLst/>
              <a:rect l="0" t="0" r="0" b="0"/>
              <a:pathLst>
                <a:path w="80368" h="26790">
                  <a:moveTo>
                    <a:pt x="0" y="26789"/>
                  </a:moveTo>
                  <a:lnTo>
                    <a:pt x="0" y="18226"/>
                  </a:lnTo>
                  <a:lnTo>
                    <a:pt x="4740" y="13227"/>
                  </a:lnTo>
                  <a:lnTo>
                    <a:pt x="9714" y="10838"/>
                  </a:lnTo>
                  <a:lnTo>
                    <a:pt x="49928" y="1353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65"/>
            <p:cNvSpPr/>
            <p:nvPr/>
          </p:nvSpPr>
          <p:spPr>
            <a:xfrm>
              <a:off x="6599038" y="5134570"/>
              <a:ext cx="26790" cy="214314"/>
            </a:xfrm>
            <a:custGeom>
              <a:avLst/>
              <a:gdLst/>
              <a:ahLst/>
              <a:cxnLst/>
              <a:rect l="0" t="0" r="0" b="0"/>
              <a:pathLst>
                <a:path w="26790" h="214314">
                  <a:moveTo>
                    <a:pt x="0" y="0"/>
                  </a:moveTo>
                  <a:lnTo>
                    <a:pt x="992" y="37181"/>
                  </a:lnTo>
                  <a:lnTo>
                    <a:pt x="8102" y="81410"/>
                  </a:lnTo>
                  <a:lnTo>
                    <a:pt x="8821" y="125154"/>
                  </a:lnTo>
                  <a:lnTo>
                    <a:pt x="16609" y="166177"/>
                  </a:lnTo>
                  <a:lnTo>
                    <a:pt x="18605" y="189407"/>
                  </a:lnTo>
                  <a:lnTo>
                    <a:pt x="26789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66"/>
            <p:cNvSpPr/>
            <p:nvPr/>
          </p:nvSpPr>
          <p:spPr>
            <a:xfrm>
              <a:off x="6429420" y="5241727"/>
              <a:ext cx="106944" cy="138475"/>
            </a:xfrm>
            <a:custGeom>
              <a:avLst/>
              <a:gdLst/>
              <a:ahLst/>
              <a:cxnLst/>
              <a:rect l="0" t="0" r="0" b="0"/>
              <a:pathLst>
                <a:path w="106944" h="138475">
                  <a:moveTo>
                    <a:pt x="62462" y="17859"/>
                  </a:moveTo>
                  <a:lnTo>
                    <a:pt x="54342" y="24988"/>
                  </a:lnTo>
                  <a:lnTo>
                    <a:pt x="41095" y="32098"/>
                  </a:lnTo>
                  <a:lnTo>
                    <a:pt x="30445" y="35637"/>
                  </a:lnTo>
                  <a:lnTo>
                    <a:pt x="14933" y="48006"/>
                  </a:lnTo>
                  <a:lnTo>
                    <a:pt x="5936" y="61408"/>
                  </a:lnTo>
                  <a:lnTo>
                    <a:pt x="1727" y="73206"/>
                  </a:lnTo>
                  <a:lnTo>
                    <a:pt x="0" y="108859"/>
                  </a:lnTo>
                  <a:lnTo>
                    <a:pt x="4709" y="123425"/>
                  </a:lnTo>
                  <a:lnTo>
                    <a:pt x="8085" y="126933"/>
                  </a:lnTo>
                  <a:lnTo>
                    <a:pt x="28634" y="137762"/>
                  </a:lnTo>
                  <a:lnTo>
                    <a:pt x="32966" y="138474"/>
                  </a:lnTo>
                  <a:lnTo>
                    <a:pt x="71582" y="131651"/>
                  </a:lnTo>
                  <a:lnTo>
                    <a:pt x="86662" y="124335"/>
                  </a:lnTo>
                  <a:lnTo>
                    <a:pt x="100647" y="112974"/>
                  </a:lnTo>
                  <a:lnTo>
                    <a:pt x="104238" y="104450"/>
                  </a:lnTo>
                  <a:lnTo>
                    <a:pt x="106943" y="73014"/>
                  </a:lnTo>
                  <a:lnTo>
                    <a:pt x="104390" y="64531"/>
                  </a:lnTo>
                  <a:lnTo>
                    <a:pt x="94667" y="51001"/>
                  </a:lnTo>
                  <a:lnTo>
                    <a:pt x="51970" y="18426"/>
                  </a:lnTo>
                  <a:lnTo>
                    <a:pt x="26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67"/>
            <p:cNvSpPr/>
            <p:nvPr/>
          </p:nvSpPr>
          <p:spPr>
            <a:xfrm>
              <a:off x="6090057" y="5143500"/>
              <a:ext cx="275293" cy="276648"/>
            </a:xfrm>
            <a:custGeom>
              <a:avLst/>
              <a:gdLst/>
              <a:ahLst/>
              <a:cxnLst/>
              <a:rect l="0" t="0" r="0" b="0"/>
              <a:pathLst>
                <a:path w="275293" h="276648">
                  <a:moveTo>
                    <a:pt x="53568" y="17859"/>
                  </a:moveTo>
                  <a:lnTo>
                    <a:pt x="53568" y="60100"/>
                  </a:lnTo>
                  <a:lnTo>
                    <a:pt x="50922" y="101731"/>
                  </a:lnTo>
                  <a:lnTo>
                    <a:pt x="41139" y="141802"/>
                  </a:lnTo>
                  <a:lnTo>
                    <a:pt x="29652" y="178381"/>
                  </a:lnTo>
                  <a:lnTo>
                    <a:pt x="20474" y="214270"/>
                  </a:lnTo>
                  <a:lnTo>
                    <a:pt x="15981" y="238443"/>
                  </a:lnTo>
                  <a:lnTo>
                    <a:pt x="6894" y="266872"/>
                  </a:lnTo>
                  <a:lnTo>
                    <a:pt x="110" y="276647"/>
                  </a:lnTo>
                  <a:lnTo>
                    <a:pt x="0" y="259635"/>
                  </a:lnTo>
                  <a:lnTo>
                    <a:pt x="12419" y="221276"/>
                  </a:lnTo>
                  <a:lnTo>
                    <a:pt x="17769" y="186143"/>
                  </a:lnTo>
                  <a:lnTo>
                    <a:pt x="27351" y="144661"/>
                  </a:lnTo>
                  <a:lnTo>
                    <a:pt x="38798" y="107509"/>
                  </a:lnTo>
                  <a:lnTo>
                    <a:pt x="46515" y="65200"/>
                  </a:lnTo>
                  <a:lnTo>
                    <a:pt x="59429" y="22116"/>
                  </a:lnTo>
                  <a:lnTo>
                    <a:pt x="62487" y="8980"/>
                  </a:lnTo>
                  <a:lnTo>
                    <a:pt x="63489" y="31292"/>
                  </a:lnTo>
                  <a:lnTo>
                    <a:pt x="71593" y="72747"/>
                  </a:lnTo>
                  <a:lnTo>
                    <a:pt x="79007" y="116258"/>
                  </a:lnTo>
                  <a:lnTo>
                    <a:pt x="84697" y="138185"/>
                  </a:lnTo>
                  <a:lnTo>
                    <a:pt x="109001" y="178414"/>
                  </a:lnTo>
                  <a:lnTo>
                    <a:pt x="122799" y="198991"/>
                  </a:lnTo>
                  <a:lnTo>
                    <a:pt x="149311" y="216839"/>
                  </a:lnTo>
                  <a:lnTo>
                    <a:pt x="162083" y="221345"/>
                  </a:lnTo>
                  <a:lnTo>
                    <a:pt x="181633" y="217940"/>
                  </a:lnTo>
                  <a:lnTo>
                    <a:pt x="212311" y="202202"/>
                  </a:lnTo>
                  <a:lnTo>
                    <a:pt x="229477" y="188675"/>
                  </a:lnTo>
                  <a:lnTo>
                    <a:pt x="242392" y="172100"/>
                  </a:lnTo>
                  <a:lnTo>
                    <a:pt x="260788" y="130310"/>
                  </a:lnTo>
                  <a:lnTo>
                    <a:pt x="273395" y="87046"/>
                  </a:lnTo>
                  <a:lnTo>
                    <a:pt x="275292" y="74736"/>
                  </a:lnTo>
                  <a:lnTo>
                    <a:pt x="273489" y="65297"/>
                  </a:lnTo>
                  <a:lnTo>
                    <a:pt x="261304" y="37825"/>
                  </a:lnTo>
                  <a:lnTo>
                    <a:pt x="259005" y="30702"/>
                  </a:lnTo>
                  <a:lnTo>
                    <a:pt x="246659" y="15006"/>
                  </a:lnTo>
                  <a:lnTo>
                    <a:pt x="240920" y="11631"/>
                  </a:lnTo>
                  <a:lnTo>
                    <a:pt x="235062" y="9138"/>
                  </a:lnTo>
                  <a:lnTo>
                    <a:pt x="226186" y="3148"/>
                  </a:lnTo>
                  <a:lnTo>
                    <a:pt x="217272" y="932"/>
                  </a:lnTo>
                  <a:lnTo>
                    <a:pt x="205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57"/>
          <p:cNvGrpSpPr/>
          <p:nvPr/>
        </p:nvGrpSpPr>
        <p:grpSpPr>
          <a:xfrm>
            <a:off x="4958150" y="5500688"/>
            <a:ext cx="1167615" cy="294680"/>
            <a:chOff x="4958150" y="5500688"/>
            <a:chExt cx="1167615" cy="294680"/>
          </a:xfrm>
        </p:grpSpPr>
        <p:sp>
          <p:nvSpPr>
            <p:cNvPr id="715" name="SMARTInkShape-668"/>
            <p:cNvSpPr/>
            <p:nvPr/>
          </p:nvSpPr>
          <p:spPr>
            <a:xfrm>
              <a:off x="6072187" y="5750718"/>
              <a:ext cx="53578" cy="44650"/>
            </a:xfrm>
            <a:custGeom>
              <a:avLst/>
              <a:gdLst/>
              <a:ahLst/>
              <a:cxnLst/>
              <a:rect l="0" t="0" r="0" b="0"/>
              <a:pathLst>
                <a:path w="53578" h="44650">
                  <a:moveTo>
                    <a:pt x="53577" y="0"/>
                  </a:moveTo>
                  <a:lnTo>
                    <a:pt x="48838" y="4740"/>
                  </a:lnTo>
                  <a:lnTo>
                    <a:pt x="43864" y="7068"/>
                  </a:lnTo>
                  <a:lnTo>
                    <a:pt x="41150" y="7689"/>
                  </a:lnTo>
                  <a:lnTo>
                    <a:pt x="39339" y="9096"/>
                  </a:lnTo>
                  <a:lnTo>
                    <a:pt x="23432" y="29889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69"/>
            <p:cNvSpPr/>
            <p:nvPr/>
          </p:nvSpPr>
          <p:spPr>
            <a:xfrm>
              <a:off x="5902523" y="5563195"/>
              <a:ext cx="151806" cy="107003"/>
            </a:xfrm>
            <a:custGeom>
              <a:avLst/>
              <a:gdLst/>
              <a:ahLst/>
              <a:cxnLst/>
              <a:rect l="0" t="0" r="0" b="0"/>
              <a:pathLst>
                <a:path w="151806" h="107003">
                  <a:moveTo>
                    <a:pt x="0" y="26789"/>
                  </a:moveTo>
                  <a:lnTo>
                    <a:pt x="24812" y="26789"/>
                  </a:lnTo>
                  <a:lnTo>
                    <a:pt x="53182" y="37812"/>
                  </a:lnTo>
                  <a:lnTo>
                    <a:pt x="56290" y="40091"/>
                  </a:lnTo>
                  <a:lnTo>
                    <a:pt x="59744" y="45268"/>
                  </a:lnTo>
                  <a:lnTo>
                    <a:pt x="61280" y="51869"/>
                  </a:lnTo>
                  <a:lnTo>
                    <a:pt x="62347" y="73209"/>
                  </a:lnTo>
                  <a:lnTo>
                    <a:pt x="59791" y="79831"/>
                  </a:lnTo>
                  <a:lnTo>
                    <a:pt x="56340" y="86082"/>
                  </a:lnTo>
                  <a:lnTo>
                    <a:pt x="54124" y="98180"/>
                  </a:lnTo>
                  <a:lnTo>
                    <a:pt x="53588" y="107002"/>
                  </a:lnTo>
                  <a:lnTo>
                    <a:pt x="53578" y="93849"/>
                  </a:lnTo>
                  <a:lnTo>
                    <a:pt x="56225" y="88674"/>
                  </a:lnTo>
                  <a:lnTo>
                    <a:pt x="59716" y="83067"/>
                  </a:lnTo>
                  <a:lnTo>
                    <a:pt x="62674" y="74332"/>
                  </a:lnTo>
                  <a:lnTo>
                    <a:pt x="89352" y="33623"/>
                  </a:lnTo>
                  <a:lnTo>
                    <a:pt x="96266" y="23873"/>
                  </a:lnTo>
                  <a:lnTo>
                    <a:pt x="122565" y="6353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70"/>
            <p:cNvSpPr/>
            <p:nvPr/>
          </p:nvSpPr>
          <p:spPr>
            <a:xfrm>
              <a:off x="5822156" y="5581422"/>
              <a:ext cx="71438" cy="71035"/>
            </a:xfrm>
            <a:custGeom>
              <a:avLst/>
              <a:gdLst/>
              <a:ahLst/>
              <a:cxnLst/>
              <a:rect l="0" t="0" r="0" b="0"/>
              <a:pathLst>
                <a:path w="71438" h="71035">
                  <a:moveTo>
                    <a:pt x="71437" y="8562"/>
                  </a:moveTo>
                  <a:lnTo>
                    <a:pt x="62876" y="0"/>
                  </a:lnTo>
                  <a:lnTo>
                    <a:pt x="62540" y="7353"/>
                  </a:lnTo>
                  <a:lnTo>
                    <a:pt x="56377" y="15452"/>
                  </a:lnTo>
                  <a:lnTo>
                    <a:pt x="54407" y="23723"/>
                  </a:lnTo>
                  <a:lnTo>
                    <a:pt x="53687" y="38365"/>
                  </a:lnTo>
                  <a:lnTo>
                    <a:pt x="50980" y="44298"/>
                  </a:lnTo>
                  <a:lnTo>
                    <a:pt x="47462" y="50240"/>
                  </a:lnTo>
                  <a:lnTo>
                    <a:pt x="45899" y="56189"/>
                  </a:lnTo>
                  <a:lnTo>
                    <a:pt x="44490" y="58173"/>
                  </a:lnTo>
                  <a:lnTo>
                    <a:pt x="42558" y="59497"/>
                  </a:lnTo>
                  <a:lnTo>
                    <a:pt x="37767" y="61956"/>
                  </a:lnTo>
                  <a:lnTo>
                    <a:pt x="29490" y="67928"/>
                  </a:lnTo>
                  <a:lnTo>
                    <a:pt x="20754" y="70140"/>
                  </a:lnTo>
                  <a:lnTo>
                    <a:pt x="1760" y="71034"/>
                  </a:lnTo>
                  <a:lnTo>
                    <a:pt x="1174" y="70053"/>
                  </a:lnTo>
                  <a:lnTo>
                    <a:pt x="0" y="6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71"/>
            <p:cNvSpPr/>
            <p:nvPr/>
          </p:nvSpPr>
          <p:spPr>
            <a:xfrm>
              <a:off x="5295305" y="5522804"/>
              <a:ext cx="589360" cy="156478"/>
            </a:xfrm>
            <a:custGeom>
              <a:avLst/>
              <a:gdLst/>
              <a:ahLst/>
              <a:cxnLst/>
              <a:rect l="0" t="0" r="0" b="0"/>
              <a:pathLst>
                <a:path w="589360" h="156478">
                  <a:moveTo>
                    <a:pt x="0" y="93969"/>
                  </a:moveTo>
                  <a:lnTo>
                    <a:pt x="0" y="80408"/>
                  </a:lnTo>
                  <a:lnTo>
                    <a:pt x="1984" y="78975"/>
                  </a:lnTo>
                  <a:lnTo>
                    <a:pt x="44120" y="69210"/>
                  </a:lnTo>
                  <a:lnTo>
                    <a:pt x="87428" y="67582"/>
                  </a:lnTo>
                  <a:lnTo>
                    <a:pt x="131053" y="67233"/>
                  </a:lnTo>
                  <a:lnTo>
                    <a:pt x="142582" y="68195"/>
                  </a:lnTo>
                  <a:lnTo>
                    <a:pt x="145656" y="69841"/>
                  </a:lnTo>
                  <a:lnTo>
                    <a:pt x="150590" y="74871"/>
                  </a:lnTo>
                  <a:lnTo>
                    <a:pt x="150002" y="75284"/>
                  </a:lnTo>
                  <a:lnTo>
                    <a:pt x="146704" y="75743"/>
                  </a:lnTo>
                  <a:lnTo>
                    <a:pt x="139269" y="80741"/>
                  </a:lnTo>
                  <a:lnTo>
                    <a:pt x="110121" y="107888"/>
                  </a:lnTo>
                  <a:lnTo>
                    <a:pt x="104174" y="110077"/>
                  </a:lnTo>
                  <a:lnTo>
                    <a:pt x="102191" y="111653"/>
                  </a:lnTo>
                  <a:lnTo>
                    <a:pt x="99989" y="116050"/>
                  </a:lnTo>
                  <a:lnTo>
                    <a:pt x="100393" y="118611"/>
                  </a:lnTo>
                  <a:lnTo>
                    <a:pt x="103489" y="124104"/>
                  </a:lnTo>
                  <a:lnTo>
                    <a:pt x="106695" y="125966"/>
                  </a:lnTo>
                  <a:lnTo>
                    <a:pt x="115550" y="128034"/>
                  </a:lnTo>
                  <a:lnTo>
                    <a:pt x="123454" y="126307"/>
                  </a:lnTo>
                  <a:lnTo>
                    <a:pt x="136613" y="117113"/>
                  </a:lnTo>
                  <a:lnTo>
                    <a:pt x="173792" y="88005"/>
                  </a:lnTo>
                  <a:lnTo>
                    <a:pt x="176459" y="82057"/>
                  </a:lnTo>
                  <a:lnTo>
                    <a:pt x="178538" y="59140"/>
                  </a:lnTo>
                  <a:lnTo>
                    <a:pt x="179581" y="75518"/>
                  </a:lnTo>
                  <a:lnTo>
                    <a:pt x="183332" y="88745"/>
                  </a:lnTo>
                  <a:lnTo>
                    <a:pt x="193598" y="101900"/>
                  </a:lnTo>
                  <a:lnTo>
                    <a:pt x="200503" y="108186"/>
                  </a:lnTo>
                  <a:lnTo>
                    <a:pt x="221404" y="112525"/>
                  </a:lnTo>
                  <a:lnTo>
                    <a:pt x="265762" y="107225"/>
                  </a:lnTo>
                  <a:lnTo>
                    <a:pt x="289308" y="99440"/>
                  </a:lnTo>
                  <a:lnTo>
                    <a:pt x="297253" y="93755"/>
                  </a:lnTo>
                  <a:lnTo>
                    <a:pt x="302353" y="86762"/>
                  </a:lnTo>
                  <a:lnTo>
                    <a:pt x="303237" y="80809"/>
                  </a:lnTo>
                  <a:lnTo>
                    <a:pt x="301375" y="80235"/>
                  </a:lnTo>
                  <a:lnTo>
                    <a:pt x="280254" y="85479"/>
                  </a:lnTo>
                  <a:lnTo>
                    <a:pt x="274047" y="89534"/>
                  </a:lnTo>
                  <a:lnTo>
                    <a:pt x="264974" y="106876"/>
                  </a:lnTo>
                  <a:lnTo>
                    <a:pt x="263961" y="112497"/>
                  </a:lnTo>
                  <a:lnTo>
                    <a:pt x="267177" y="131968"/>
                  </a:lnTo>
                  <a:lnTo>
                    <a:pt x="270219" y="138308"/>
                  </a:lnTo>
                  <a:lnTo>
                    <a:pt x="280256" y="150463"/>
                  </a:lnTo>
                  <a:lnTo>
                    <a:pt x="285954" y="153803"/>
                  </a:lnTo>
                  <a:lnTo>
                    <a:pt x="288862" y="154696"/>
                  </a:lnTo>
                  <a:lnTo>
                    <a:pt x="311917" y="151209"/>
                  </a:lnTo>
                  <a:lnTo>
                    <a:pt x="324831" y="143883"/>
                  </a:lnTo>
                  <a:lnTo>
                    <a:pt x="341205" y="127752"/>
                  </a:lnTo>
                  <a:lnTo>
                    <a:pt x="359688" y="87246"/>
                  </a:lnTo>
                  <a:lnTo>
                    <a:pt x="376753" y="47332"/>
                  </a:lnTo>
                  <a:lnTo>
                    <a:pt x="392270" y="3088"/>
                  </a:lnTo>
                  <a:lnTo>
                    <a:pt x="392623" y="0"/>
                  </a:lnTo>
                  <a:lnTo>
                    <a:pt x="392868" y="8601"/>
                  </a:lnTo>
                  <a:lnTo>
                    <a:pt x="390244" y="14025"/>
                  </a:lnTo>
                  <a:lnTo>
                    <a:pt x="388154" y="16860"/>
                  </a:lnTo>
                  <a:lnTo>
                    <a:pt x="378665" y="47943"/>
                  </a:lnTo>
                  <a:lnTo>
                    <a:pt x="370782" y="86230"/>
                  </a:lnTo>
                  <a:lnTo>
                    <a:pt x="366299" y="128719"/>
                  </a:lnTo>
                  <a:lnTo>
                    <a:pt x="366127" y="145726"/>
                  </a:lnTo>
                  <a:lnTo>
                    <a:pt x="366116" y="134198"/>
                  </a:lnTo>
                  <a:lnTo>
                    <a:pt x="374053" y="129046"/>
                  </a:lnTo>
                  <a:lnTo>
                    <a:pt x="393922" y="122394"/>
                  </a:lnTo>
                  <a:lnTo>
                    <a:pt x="431182" y="120801"/>
                  </a:lnTo>
                  <a:lnTo>
                    <a:pt x="437368" y="123423"/>
                  </a:lnTo>
                  <a:lnTo>
                    <a:pt x="443424" y="126903"/>
                  </a:lnTo>
                  <a:lnTo>
                    <a:pt x="452414" y="129854"/>
                  </a:lnTo>
                  <a:lnTo>
                    <a:pt x="462576" y="137268"/>
                  </a:lnTo>
                  <a:lnTo>
                    <a:pt x="462173" y="137718"/>
                  </a:lnTo>
                  <a:lnTo>
                    <a:pt x="459079" y="138217"/>
                  </a:lnTo>
                  <a:lnTo>
                    <a:pt x="454396" y="135794"/>
                  </a:lnTo>
                  <a:lnTo>
                    <a:pt x="449008" y="132401"/>
                  </a:lnTo>
                  <a:lnTo>
                    <a:pt x="440396" y="129501"/>
                  </a:lnTo>
                  <a:lnTo>
                    <a:pt x="425630" y="117365"/>
                  </a:lnTo>
                  <a:lnTo>
                    <a:pt x="422332" y="111643"/>
                  </a:lnTo>
                  <a:lnTo>
                    <a:pt x="412160" y="83293"/>
                  </a:lnTo>
                  <a:lnTo>
                    <a:pt x="412687" y="80899"/>
                  </a:lnTo>
                  <a:lnTo>
                    <a:pt x="414031" y="79302"/>
                  </a:lnTo>
                  <a:lnTo>
                    <a:pt x="418169" y="77529"/>
                  </a:lnTo>
                  <a:lnTo>
                    <a:pt x="431556" y="73744"/>
                  </a:lnTo>
                  <a:lnTo>
                    <a:pt x="464600" y="60688"/>
                  </a:lnTo>
                  <a:lnTo>
                    <a:pt x="506030" y="58392"/>
                  </a:lnTo>
                  <a:lnTo>
                    <a:pt x="546573" y="58257"/>
                  </a:lnTo>
                  <a:lnTo>
                    <a:pt x="559409" y="58251"/>
                  </a:lnTo>
                  <a:lnTo>
                    <a:pt x="560463" y="59244"/>
                  </a:lnTo>
                  <a:lnTo>
                    <a:pt x="562487" y="66813"/>
                  </a:lnTo>
                  <a:lnTo>
                    <a:pt x="557806" y="67072"/>
                  </a:lnTo>
                  <a:lnTo>
                    <a:pt x="552845" y="69778"/>
                  </a:lnTo>
                  <a:lnTo>
                    <a:pt x="540446" y="80480"/>
                  </a:lnTo>
                  <a:lnTo>
                    <a:pt x="523761" y="109496"/>
                  </a:lnTo>
                  <a:lnTo>
                    <a:pt x="522806" y="114243"/>
                  </a:lnTo>
                  <a:lnTo>
                    <a:pt x="523162" y="118399"/>
                  </a:lnTo>
                  <a:lnTo>
                    <a:pt x="530862" y="136939"/>
                  </a:lnTo>
                  <a:lnTo>
                    <a:pt x="541533" y="145478"/>
                  </a:lnTo>
                  <a:lnTo>
                    <a:pt x="558983" y="153217"/>
                  </a:lnTo>
                  <a:lnTo>
                    <a:pt x="589359" y="15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72"/>
            <p:cNvSpPr/>
            <p:nvPr/>
          </p:nvSpPr>
          <p:spPr>
            <a:xfrm>
              <a:off x="5331509" y="5509617"/>
              <a:ext cx="26305" cy="160735"/>
            </a:xfrm>
            <a:custGeom>
              <a:avLst/>
              <a:gdLst/>
              <a:ahLst/>
              <a:cxnLst/>
              <a:rect l="0" t="0" r="0" b="0"/>
              <a:pathLst>
                <a:path w="26305" h="160735">
                  <a:moveTo>
                    <a:pt x="26304" y="0"/>
                  </a:moveTo>
                  <a:lnTo>
                    <a:pt x="26304" y="4740"/>
                  </a:lnTo>
                  <a:lnTo>
                    <a:pt x="23658" y="9713"/>
                  </a:lnTo>
                  <a:lnTo>
                    <a:pt x="13001" y="26863"/>
                  </a:lnTo>
                  <a:lnTo>
                    <a:pt x="3207" y="55356"/>
                  </a:lnTo>
                  <a:lnTo>
                    <a:pt x="0" y="93720"/>
                  </a:lnTo>
                  <a:lnTo>
                    <a:pt x="603" y="131034"/>
                  </a:lnTo>
                  <a:lnTo>
                    <a:pt x="8444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73"/>
            <p:cNvSpPr/>
            <p:nvPr/>
          </p:nvSpPr>
          <p:spPr>
            <a:xfrm>
              <a:off x="5179219" y="5545336"/>
              <a:ext cx="89298" cy="53579"/>
            </a:xfrm>
            <a:custGeom>
              <a:avLst/>
              <a:gdLst/>
              <a:ahLst/>
              <a:cxnLst/>
              <a:rect l="0" t="0" r="0" b="0"/>
              <a:pathLst>
                <a:path w="89298" h="53579">
                  <a:moveTo>
                    <a:pt x="0" y="53578"/>
                  </a:moveTo>
                  <a:lnTo>
                    <a:pt x="0" y="48838"/>
                  </a:lnTo>
                  <a:lnTo>
                    <a:pt x="2645" y="43864"/>
                  </a:lnTo>
                  <a:lnTo>
                    <a:pt x="4739" y="41149"/>
                  </a:lnTo>
                  <a:lnTo>
                    <a:pt x="37518" y="26720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74"/>
            <p:cNvSpPr/>
            <p:nvPr/>
          </p:nvSpPr>
          <p:spPr>
            <a:xfrm>
              <a:off x="5215305" y="5500688"/>
              <a:ext cx="26423" cy="178594"/>
            </a:xfrm>
            <a:custGeom>
              <a:avLst/>
              <a:gdLst/>
              <a:ahLst/>
              <a:cxnLst/>
              <a:rect l="0" t="0" r="0" b="0"/>
              <a:pathLst>
                <a:path w="26423" h="178594">
                  <a:moveTo>
                    <a:pt x="8562" y="0"/>
                  </a:moveTo>
                  <a:lnTo>
                    <a:pt x="3823" y="0"/>
                  </a:lnTo>
                  <a:lnTo>
                    <a:pt x="2425" y="991"/>
                  </a:lnTo>
                  <a:lnTo>
                    <a:pt x="1494" y="2645"/>
                  </a:lnTo>
                  <a:lnTo>
                    <a:pt x="0" y="12428"/>
                  </a:lnTo>
                  <a:lnTo>
                    <a:pt x="697" y="32036"/>
                  </a:lnTo>
                  <a:lnTo>
                    <a:pt x="7330" y="72127"/>
                  </a:lnTo>
                  <a:lnTo>
                    <a:pt x="15468" y="116175"/>
                  </a:lnTo>
                  <a:lnTo>
                    <a:pt x="19960" y="159957"/>
                  </a:lnTo>
                  <a:lnTo>
                    <a:pt x="26422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75"/>
            <p:cNvSpPr/>
            <p:nvPr/>
          </p:nvSpPr>
          <p:spPr>
            <a:xfrm>
              <a:off x="4958150" y="5536408"/>
              <a:ext cx="185351" cy="151804"/>
            </a:xfrm>
            <a:custGeom>
              <a:avLst/>
              <a:gdLst/>
              <a:ahLst/>
              <a:cxnLst/>
              <a:rect l="0" t="0" r="0" b="0"/>
              <a:pathLst>
                <a:path w="185351" h="151804">
                  <a:moveTo>
                    <a:pt x="78194" y="8928"/>
                  </a:moveTo>
                  <a:lnTo>
                    <a:pt x="78194" y="4188"/>
                  </a:lnTo>
                  <a:lnTo>
                    <a:pt x="79186" y="2791"/>
                  </a:lnTo>
                  <a:lnTo>
                    <a:pt x="80839" y="1860"/>
                  </a:lnTo>
                  <a:lnTo>
                    <a:pt x="86756" y="108"/>
                  </a:lnTo>
                  <a:lnTo>
                    <a:pt x="94779" y="8"/>
                  </a:lnTo>
                  <a:lnTo>
                    <a:pt x="90935" y="0"/>
                  </a:lnTo>
                  <a:lnTo>
                    <a:pt x="86171" y="2645"/>
                  </a:lnTo>
                  <a:lnTo>
                    <a:pt x="44912" y="29809"/>
                  </a:lnTo>
                  <a:lnTo>
                    <a:pt x="17374" y="52368"/>
                  </a:lnTo>
                  <a:lnTo>
                    <a:pt x="5161" y="68982"/>
                  </a:lnTo>
                  <a:lnTo>
                    <a:pt x="0" y="81733"/>
                  </a:lnTo>
                  <a:lnTo>
                    <a:pt x="267" y="85247"/>
                  </a:lnTo>
                  <a:lnTo>
                    <a:pt x="3211" y="91795"/>
                  </a:lnTo>
                  <a:lnTo>
                    <a:pt x="5385" y="93938"/>
                  </a:lnTo>
                  <a:lnTo>
                    <a:pt x="10446" y="96319"/>
                  </a:lnTo>
                  <a:lnTo>
                    <a:pt x="23614" y="97659"/>
                  </a:lnTo>
                  <a:lnTo>
                    <a:pt x="62271" y="85746"/>
                  </a:lnTo>
                  <a:lnTo>
                    <a:pt x="106395" y="68408"/>
                  </a:lnTo>
                  <a:lnTo>
                    <a:pt x="118177" y="59837"/>
                  </a:lnTo>
                  <a:lnTo>
                    <a:pt x="145481" y="21905"/>
                  </a:lnTo>
                  <a:lnTo>
                    <a:pt x="148401" y="12222"/>
                  </a:lnTo>
                  <a:lnTo>
                    <a:pt x="149084" y="6092"/>
                  </a:lnTo>
                  <a:lnTo>
                    <a:pt x="148274" y="4061"/>
                  </a:lnTo>
                  <a:lnTo>
                    <a:pt x="146743" y="2707"/>
                  </a:lnTo>
                  <a:lnTo>
                    <a:pt x="142393" y="1202"/>
                  </a:lnTo>
                  <a:lnTo>
                    <a:pt x="128626" y="158"/>
                  </a:lnTo>
                  <a:lnTo>
                    <a:pt x="126698" y="1096"/>
                  </a:lnTo>
                  <a:lnTo>
                    <a:pt x="125413" y="2714"/>
                  </a:lnTo>
                  <a:lnTo>
                    <a:pt x="123985" y="7159"/>
                  </a:lnTo>
                  <a:lnTo>
                    <a:pt x="122887" y="42239"/>
                  </a:lnTo>
                  <a:lnTo>
                    <a:pt x="129980" y="65595"/>
                  </a:lnTo>
                  <a:lnTo>
                    <a:pt x="148743" y="108340"/>
                  </a:lnTo>
                  <a:lnTo>
                    <a:pt x="185350" y="15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58"/>
          <p:cNvGrpSpPr/>
          <p:nvPr/>
        </p:nvGrpSpPr>
        <p:grpSpPr>
          <a:xfrm>
            <a:off x="6411514" y="5500688"/>
            <a:ext cx="2469402" cy="553641"/>
            <a:chOff x="6411514" y="5500688"/>
            <a:chExt cx="2469402" cy="553641"/>
          </a:xfrm>
        </p:grpSpPr>
        <p:sp>
          <p:nvSpPr>
            <p:cNvPr id="724" name="SMARTInkShape-676"/>
            <p:cNvSpPr/>
            <p:nvPr/>
          </p:nvSpPr>
          <p:spPr>
            <a:xfrm>
              <a:off x="8554804" y="5518547"/>
              <a:ext cx="326112" cy="535782"/>
            </a:xfrm>
            <a:custGeom>
              <a:avLst/>
              <a:gdLst/>
              <a:ahLst/>
              <a:cxnLst/>
              <a:rect l="0" t="0" r="0" b="0"/>
              <a:pathLst>
                <a:path w="326112" h="535782">
                  <a:moveTo>
                    <a:pt x="71273" y="0"/>
                  </a:moveTo>
                  <a:lnTo>
                    <a:pt x="72266" y="39901"/>
                  </a:lnTo>
                  <a:lnTo>
                    <a:pt x="78343" y="73329"/>
                  </a:lnTo>
                  <a:lnTo>
                    <a:pt x="77006" y="111353"/>
                  </a:lnTo>
                  <a:lnTo>
                    <a:pt x="65892" y="152981"/>
                  </a:lnTo>
                  <a:lnTo>
                    <a:pt x="63920" y="165887"/>
                  </a:lnTo>
                  <a:lnTo>
                    <a:pt x="61410" y="171115"/>
                  </a:lnTo>
                  <a:lnTo>
                    <a:pt x="53330" y="179569"/>
                  </a:lnTo>
                  <a:lnTo>
                    <a:pt x="45770" y="183987"/>
                  </a:lnTo>
                  <a:lnTo>
                    <a:pt x="42365" y="185166"/>
                  </a:lnTo>
                  <a:lnTo>
                    <a:pt x="33290" y="183830"/>
                  </a:lnTo>
                  <a:lnTo>
                    <a:pt x="23634" y="179928"/>
                  </a:lnTo>
                  <a:lnTo>
                    <a:pt x="6180" y="166471"/>
                  </a:lnTo>
                  <a:lnTo>
                    <a:pt x="2656" y="160638"/>
                  </a:lnTo>
                  <a:lnTo>
                    <a:pt x="671" y="149129"/>
                  </a:lnTo>
                  <a:lnTo>
                    <a:pt x="0" y="132204"/>
                  </a:lnTo>
                  <a:lnTo>
                    <a:pt x="1930" y="129807"/>
                  </a:lnTo>
                  <a:lnTo>
                    <a:pt x="9366" y="127144"/>
                  </a:lnTo>
                  <a:lnTo>
                    <a:pt x="13134" y="127427"/>
                  </a:lnTo>
                  <a:lnTo>
                    <a:pt x="19968" y="130387"/>
                  </a:lnTo>
                  <a:lnTo>
                    <a:pt x="60745" y="163405"/>
                  </a:lnTo>
                  <a:lnTo>
                    <a:pt x="72894" y="172549"/>
                  </a:lnTo>
                  <a:lnTo>
                    <a:pt x="76954" y="178553"/>
                  </a:lnTo>
                  <a:lnTo>
                    <a:pt x="79562" y="185751"/>
                  </a:lnTo>
                  <a:lnTo>
                    <a:pt x="77272" y="189382"/>
                  </a:lnTo>
                  <a:lnTo>
                    <a:pt x="71625" y="196039"/>
                  </a:lnTo>
                  <a:lnTo>
                    <a:pt x="66638" y="191590"/>
                  </a:lnTo>
                  <a:lnTo>
                    <a:pt x="64252" y="186685"/>
                  </a:lnTo>
                  <a:lnTo>
                    <a:pt x="62721" y="175451"/>
                  </a:lnTo>
                  <a:lnTo>
                    <a:pt x="65158" y="169590"/>
                  </a:lnTo>
                  <a:lnTo>
                    <a:pt x="67196" y="166639"/>
                  </a:lnTo>
                  <a:lnTo>
                    <a:pt x="73383" y="144731"/>
                  </a:lnTo>
                  <a:lnTo>
                    <a:pt x="92233" y="122147"/>
                  </a:lnTo>
                  <a:lnTo>
                    <a:pt x="98118" y="118780"/>
                  </a:lnTo>
                  <a:lnTo>
                    <a:pt x="101076" y="117881"/>
                  </a:lnTo>
                  <a:lnTo>
                    <a:pt x="103048" y="118275"/>
                  </a:lnTo>
                  <a:lnTo>
                    <a:pt x="104363" y="119529"/>
                  </a:lnTo>
                  <a:lnTo>
                    <a:pt x="105239" y="121358"/>
                  </a:lnTo>
                  <a:lnTo>
                    <a:pt x="106815" y="122577"/>
                  </a:lnTo>
                  <a:lnTo>
                    <a:pt x="111214" y="123931"/>
                  </a:lnTo>
                  <a:lnTo>
                    <a:pt x="112784" y="125285"/>
                  </a:lnTo>
                  <a:lnTo>
                    <a:pt x="122807" y="143064"/>
                  </a:lnTo>
                  <a:lnTo>
                    <a:pt x="123488" y="145978"/>
                  </a:lnTo>
                  <a:lnTo>
                    <a:pt x="140244" y="176735"/>
                  </a:lnTo>
                  <a:lnTo>
                    <a:pt x="142607" y="183721"/>
                  </a:lnTo>
                  <a:lnTo>
                    <a:pt x="146965" y="190132"/>
                  </a:lnTo>
                  <a:lnTo>
                    <a:pt x="171348" y="208327"/>
                  </a:lnTo>
                  <a:lnTo>
                    <a:pt x="180574" y="211652"/>
                  </a:lnTo>
                  <a:lnTo>
                    <a:pt x="197926" y="213786"/>
                  </a:lnTo>
                  <a:lnTo>
                    <a:pt x="204623" y="211432"/>
                  </a:lnTo>
                  <a:lnTo>
                    <a:pt x="243536" y="184497"/>
                  </a:lnTo>
                  <a:lnTo>
                    <a:pt x="247053" y="173280"/>
                  </a:lnTo>
                  <a:lnTo>
                    <a:pt x="249703" y="140632"/>
                  </a:lnTo>
                  <a:lnTo>
                    <a:pt x="247148" y="134271"/>
                  </a:lnTo>
                  <a:lnTo>
                    <a:pt x="242165" y="126843"/>
                  </a:lnTo>
                  <a:lnTo>
                    <a:pt x="238837" y="125828"/>
                  </a:lnTo>
                  <a:lnTo>
                    <a:pt x="236035" y="125376"/>
                  </a:lnTo>
                  <a:lnTo>
                    <a:pt x="240097" y="125063"/>
                  </a:lnTo>
                  <a:lnTo>
                    <a:pt x="241764" y="138291"/>
                  </a:lnTo>
                  <a:lnTo>
                    <a:pt x="248018" y="148352"/>
                  </a:lnTo>
                  <a:lnTo>
                    <a:pt x="253344" y="154569"/>
                  </a:lnTo>
                  <a:lnTo>
                    <a:pt x="259020" y="157994"/>
                  </a:lnTo>
                  <a:lnTo>
                    <a:pt x="270747" y="160193"/>
                  </a:lnTo>
                  <a:lnTo>
                    <a:pt x="294361" y="160733"/>
                  </a:lnTo>
                  <a:lnTo>
                    <a:pt x="294513" y="200873"/>
                  </a:lnTo>
                  <a:lnTo>
                    <a:pt x="294516" y="241683"/>
                  </a:lnTo>
                  <a:lnTo>
                    <a:pt x="301645" y="284064"/>
                  </a:lnTo>
                  <a:lnTo>
                    <a:pt x="309746" y="318874"/>
                  </a:lnTo>
                  <a:lnTo>
                    <a:pt x="317439" y="353332"/>
                  </a:lnTo>
                  <a:lnTo>
                    <a:pt x="323187" y="394790"/>
                  </a:lnTo>
                  <a:lnTo>
                    <a:pt x="326111" y="415571"/>
                  </a:lnTo>
                  <a:lnTo>
                    <a:pt x="317395" y="456242"/>
                  </a:lnTo>
                  <a:lnTo>
                    <a:pt x="311383" y="484167"/>
                  </a:lnTo>
                  <a:lnTo>
                    <a:pt x="292389" y="510071"/>
                  </a:lnTo>
                  <a:lnTo>
                    <a:pt x="252918" y="526601"/>
                  </a:lnTo>
                  <a:lnTo>
                    <a:pt x="232913" y="533061"/>
                  </a:lnTo>
                  <a:lnTo>
                    <a:pt x="205219" y="53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77"/>
            <p:cNvSpPr/>
            <p:nvPr/>
          </p:nvSpPr>
          <p:spPr>
            <a:xfrm>
              <a:off x="8447663" y="5595497"/>
              <a:ext cx="155917" cy="252914"/>
            </a:xfrm>
            <a:custGeom>
              <a:avLst/>
              <a:gdLst/>
              <a:ahLst/>
              <a:cxnLst/>
              <a:rect l="0" t="0" r="0" b="0"/>
              <a:pathLst>
                <a:path w="155917" h="252914">
                  <a:moveTo>
                    <a:pt x="71258" y="92714"/>
                  </a:moveTo>
                  <a:lnTo>
                    <a:pt x="70267" y="134190"/>
                  </a:lnTo>
                  <a:lnTo>
                    <a:pt x="62163" y="176379"/>
                  </a:lnTo>
                  <a:lnTo>
                    <a:pt x="50133" y="212097"/>
                  </a:lnTo>
                  <a:lnTo>
                    <a:pt x="41033" y="230109"/>
                  </a:lnTo>
                  <a:lnTo>
                    <a:pt x="19542" y="251644"/>
                  </a:lnTo>
                  <a:lnTo>
                    <a:pt x="15861" y="252646"/>
                  </a:lnTo>
                  <a:lnTo>
                    <a:pt x="13491" y="252913"/>
                  </a:lnTo>
                  <a:lnTo>
                    <a:pt x="11912" y="252099"/>
                  </a:lnTo>
                  <a:lnTo>
                    <a:pt x="10859" y="250564"/>
                  </a:lnTo>
                  <a:lnTo>
                    <a:pt x="8696" y="246213"/>
                  </a:lnTo>
                  <a:lnTo>
                    <a:pt x="4427" y="240973"/>
                  </a:lnTo>
                  <a:lnTo>
                    <a:pt x="1868" y="232690"/>
                  </a:lnTo>
                  <a:lnTo>
                    <a:pt x="0" y="194323"/>
                  </a:lnTo>
                  <a:lnTo>
                    <a:pt x="2520" y="165154"/>
                  </a:lnTo>
                  <a:lnTo>
                    <a:pt x="17001" y="123890"/>
                  </a:lnTo>
                  <a:lnTo>
                    <a:pt x="28503" y="89273"/>
                  </a:lnTo>
                  <a:lnTo>
                    <a:pt x="47676" y="53881"/>
                  </a:lnTo>
                  <a:lnTo>
                    <a:pt x="67468" y="27740"/>
                  </a:lnTo>
                  <a:lnTo>
                    <a:pt x="106877" y="1270"/>
                  </a:lnTo>
                  <a:lnTo>
                    <a:pt x="110879" y="0"/>
                  </a:lnTo>
                  <a:lnTo>
                    <a:pt x="114539" y="147"/>
                  </a:lnTo>
                  <a:lnTo>
                    <a:pt x="129723" y="7740"/>
                  </a:lnTo>
                  <a:lnTo>
                    <a:pt x="141891" y="16252"/>
                  </a:lnTo>
                  <a:lnTo>
                    <a:pt x="149734" y="27616"/>
                  </a:lnTo>
                  <a:lnTo>
                    <a:pt x="155086" y="37653"/>
                  </a:lnTo>
                  <a:lnTo>
                    <a:pt x="155916" y="43109"/>
                  </a:lnTo>
                  <a:lnTo>
                    <a:pt x="154194" y="54462"/>
                  </a:lnTo>
                  <a:lnTo>
                    <a:pt x="147646" y="72009"/>
                  </a:lnTo>
                  <a:lnTo>
                    <a:pt x="139604" y="81197"/>
                  </a:lnTo>
                  <a:lnTo>
                    <a:pt x="105583" y="104468"/>
                  </a:lnTo>
                  <a:lnTo>
                    <a:pt x="96105" y="107859"/>
                  </a:lnTo>
                  <a:lnTo>
                    <a:pt x="86271" y="110359"/>
                  </a:lnTo>
                  <a:lnTo>
                    <a:pt x="78592" y="114777"/>
                  </a:lnTo>
                  <a:lnTo>
                    <a:pt x="75155" y="115359"/>
                  </a:lnTo>
                  <a:lnTo>
                    <a:pt x="71872" y="114757"/>
                  </a:lnTo>
                  <a:lnTo>
                    <a:pt x="54733" y="106658"/>
                  </a:lnTo>
                  <a:lnTo>
                    <a:pt x="51311" y="103003"/>
                  </a:lnTo>
                  <a:lnTo>
                    <a:pt x="38933" y="77611"/>
                  </a:lnTo>
                  <a:lnTo>
                    <a:pt x="35539" y="56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78"/>
            <p:cNvSpPr/>
            <p:nvPr/>
          </p:nvSpPr>
          <p:spPr>
            <a:xfrm>
              <a:off x="8411765" y="5652524"/>
              <a:ext cx="58724" cy="53547"/>
            </a:xfrm>
            <a:custGeom>
              <a:avLst/>
              <a:gdLst/>
              <a:ahLst/>
              <a:cxnLst/>
              <a:rect l="0" t="0" r="0" b="0"/>
              <a:pathLst>
                <a:path w="58724" h="53547">
                  <a:moveTo>
                    <a:pt x="53578" y="8897"/>
                  </a:moveTo>
                  <a:lnTo>
                    <a:pt x="58319" y="4157"/>
                  </a:lnTo>
                  <a:lnTo>
                    <a:pt x="58723" y="2761"/>
                  </a:lnTo>
                  <a:lnTo>
                    <a:pt x="58001" y="1830"/>
                  </a:lnTo>
                  <a:lnTo>
                    <a:pt x="54452" y="336"/>
                  </a:lnTo>
                  <a:lnTo>
                    <a:pt x="45966" y="0"/>
                  </a:lnTo>
                  <a:lnTo>
                    <a:pt x="45527" y="982"/>
                  </a:lnTo>
                  <a:lnTo>
                    <a:pt x="43663" y="32740"/>
                  </a:lnTo>
                  <a:lnTo>
                    <a:pt x="39911" y="38677"/>
                  </a:lnTo>
                  <a:lnTo>
                    <a:pt x="27480" y="47597"/>
                  </a:lnTo>
                  <a:lnTo>
                    <a:pt x="11015" y="53024"/>
                  </a:lnTo>
                  <a:lnTo>
                    <a:pt x="0" y="5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79"/>
            <p:cNvSpPr/>
            <p:nvPr/>
          </p:nvSpPr>
          <p:spPr>
            <a:xfrm>
              <a:off x="8429804" y="5645172"/>
              <a:ext cx="44470" cy="96618"/>
            </a:xfrm>
            <a:custGeom>
              <a:avLst/>
              <a:gdLst/>
              <a:ahLst/>
              <a:cxnLst/>
              <a:rect l="0" t="0" r="0" b="0"/>
              <a:pathLst>
                <a:path w="44470" h="96618">
                  <a:moveTo>
                    <a:pt x="44469" y="16249"/>
                  </a:moveTo>
                  <a:lnTo>
                    <a:pt x="44469" y="11509"/>
                  </a:lnTo>
                  <a:lnTo>
                    <a:pt x="39178" y="6537"/>
                  </a:lnTo>
                  <a:lnTo>
                    <a:pt x="31204" y="2010"/>
                  </a:lnTo>
                  <a:lnTo>
                    <a:pt x="24352" y="0"/>
                  </a:lnTo>
                  <a:lnTo>
                    <a:pt x="15354" y="4397"/>
                  </a:lnTo>
                  <a:lnTo>
                    <a:pt x="6724" y="11975"/>
                  </a:lnTo>
                  <a:lnTo>
                    <a:pt x="2889" y="18649"/>
                  </a:lnTo>
                  <a:lnTo>
                    <a:pt x="0" y="49123"/>
                  </a:lnTo>
                  <a:lnTo>
                    <a:pt x="866" y="63802"/>
                  </a:lnTo>
                  <a:lnTo>
                    <a:pt x="6966" y="74878"/>
                  </a:lnTo>
                  <a:lnTo>
                    <a:pt x="20814" y="90545"/>
                  </a:lnTo>
                  <a:lnTo>
                    <a:pt x="26679" y="93918"/>
                  </a:lnTo>
                  <a:lnTo>
                    <a:pt x="44469" y="9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80"/>
            <p:cNvSpPr/>
            <p:nvPr/>
          </p:nvSpPr>
          <p:spPr>
            <a:xfrm>
              <a:off x="8332827" y="5625713"/>
              <a:ext cx="70000" cy="107147"/>
            </a:xfrm>
            <a:custGeom>
              <a:avLst/>
              <a:gdLst/>
              <a:ahLst/>
              <a:cxnLst/>
              <a:rect l="0" t="0" r="0" b="0"/>
              <a:pathLst>
                <a:path w="70000" h="107147">
                  <a:moveTo>
                    <a:pt x="61078" y="26779"/>
                  </a:moveTo>
                  <a:lnTo>
                    <a:pt x="61078" y="21634"/>
                  </a:lnTo>
                  <a:lnTo>
                    <a:pt x="61078" y="26703"/>
                  </a:lnTo>
                  <a:lnTo>
                    <a:pt x="61078" y="19085"/>
                  </a:lnTo>
                  <a:lnTo>
                    <a:pt x="68768" y="10270"/>
                  </a:lnTo>
                  <a:lnTo>
                    <a:pt x="69999" y="109"/>
                  </a:lnTo>
                  <a:lnTo>
                    <a:pt x="57578" y="0"/>
                  </a:lnTo>
                  <a:lnTo>
                    <a:pt x="51916" y="2641"/>
                  </a:lnTo>
                  <a:lnTo>
                    <a:pt x="14691" y="29801"/>
                  </a:lnTo>
                  <a:lnTo>
                    <a:pt x="10696" y="38375"/>
                  </a:lnTo>
                  <a:lnTo>
                    <a:pt x="7928" y="47807"/>
                  </a:lnTo>
                  <a:lnTo>
                    <a:pt x="715" y="61948"/>
                  </a:lnTo>
                  <a:lnTo>
                    <a:pt x="0" y="65107"/>
                  </a:lnTo>
                  <a:lnTo>
                    <a:pt x="3735" y="83776"/>
                  </a:lnTo>
                  <a:lnTo>
                    <a:pt x="11119" y="94444"/>
                  </a:lnTo>
                  <a:lnTo>
                    <a:pt x="20022" y="101500"/>
                  </a:lnTo>
                  <a:lnTo>
                    <a:pt x="43219" y="10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81"/>
            <p:cNvSpPr/>
            <p:nvPr/>
          </p:nvSpPr>
          <p:spPr>
            <a:xfrm>
              <a:off x="8252833" y="5599436"/>
              <a:ext cx="69594" cy="115565"/>
            </a:xfrm>
            <a:custGeom>
              <a:avLst/>
              <a:gdLst/>
              <a:ahLst/>
              <a:cxnLst/>
              <a:rect l="0" t="0" r="0" b="0"/>
              <a:pathLst>
                <a:path w="69594" h="115565">
                  <a:moveTo>
                    <a:pt x="42846" y="26267"/>
                  </a:moveTo>
                  <a:lnTo>
                    <a:pt x="42846" y="42776"/>
                  </a:lnTo>
                  <a:lnTo>
                    <a:pt x="50535" y="51696"/>
                  </a:lnTo>
                  <a:lnTo>
                    <a:pt x="51941" y="51157"/>
                  </a:lnTo>
                  <a:lnTo>
                    <a:pt x="64096" y="40508"/>
                  </a:lnTo>
                  <a:lnTo>
                    <a:pt x="67174" y="34910"/>
                  </a:lnTo>
                  <a:lnTo>
                    <a:pt x="69311" y="20276"/>
                  </a:lnTo>
                  <a:lnTo>
                    <a:pt x="69593" y="5425"/>
                  </a:lnTo>
                  <a:lnTo>
                    <a:pt x="68614" y="3443"/>
                  </a:lnTo>
                  <a:lnTo>
                    <a:pt x="66971" y="2121"/>
                  </a:lnTo>
                  <a:lnTo>
                    <a:pt x="61943" y="0"/>
                  </a:lnTo>
                  <a:lnTo>
                    <a:pt x="31307" y="14739"/>
                  </a:lnTo>
                  <a:lnTo>
                    <a:pt x="23497" y="20481"/>
                  </a:lnTo>
                  <a:lnTo>
                    <a:pt x="4281" y="61253"/>
                  </a:lnTo>
                  <a:lnTo>
                    <a:pt x="0" y="72793"/>
                  </a:lnTo>
                  <a:lnTo>
                    <a:pt x="3472" y="91976"/>
                  </a:lnTo>
                  <a:lnTo>
                    <a:pt x="16057" y="11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82"/>
            <p:cNvSpPr/>
            <p:nvPr/>
          </p:nvSpPr>
          <p:spPr>
            <a:xfrm>
              <a:off x="8059983" y="5589984"/>
              <a:ext cx="128541" cy="125017"/>
            </a:xfrm>
            <a:custGeom>
              <a:avLst/>
              <a:gdLst/>
              <a:ahLst/>
              <a:cxnLst/>
              <a:rect l="0" t="0" r="0" b="0"/>
              <a:pathLst>
                <a:path w="128541" h="125017">
                  <a:moveTo>
                    <a:pt x="83891" y="0"/>
                  </a:moveTo>
                  <a:lnTo>
                    <a:pt x="79151" y="0"/>
                  </a:lnTo>
                  <a:lnTo>
                    <a:pt x="74178" y="2646"/>
                  </a:lnTo>
                  <a:lnTo>
                    <a:pt x="68661" y="6136"/>
                  </a:lnTo>
                  <a:lnTo>
                    <a:pt x="56999" y="11079"/>
                  </a:lnTo>
                  <a:lnTo>
                    <a:pt x="17376" y="41367"/>
                  </a:lnTo>
                  <a:lnTo>
                    <a:pt x="9681" y="50797"/>
                  </a:lnTo>
                  <a:lnTo>
                    <a:pt x="0" y="69676"/>
                  </a:lnTo>
                  <a:lnTo>
                    <a:pt x="182" y="76216"/>
                  </a:lnTo>
                  <a:lnTo>
                    <a:pt x="5677" y="91421"/>
                  </a:lnTo>
                  <a:lnTo>
                    <a:pt x="14733" y="102808"/>
                  </a:lnTo>
                  <a:lnTo>
                    <a:pt x="25374" y="110185"/>
                  </a:lnTo>
                  <a:lnTo>
                    <a:pt x="42519" y="114338"/>
                  </a:lnTo>
                  <a:lnTo>
                    <a:pt x="60168" y="114576"/>
                  </a:lnTo>
                  <a:lnTo>
                    <a:pt x="72025" y="111115"/>
                  </a:lnTo>
                  <a:lnTo>
                    <a:pt x="99110" y="90896"/>
                  </a:lnTo>
                  <a:lnTo>
                    <a:pt x="106531" y="83062"/>
                  </a:lnTo>
                  <a:lnTo>
                    <a:pt x="122433" y="56126"/>
                  </a:lnTo>
                  <a:lnTo>
                    <a:pt x="126730" y="33827"/>
                  </a:lnTo>
                  <a:lnTo>
                    <a:pt x="125089" y="22311"/>
                  </a:lnTo>
                  <a:lnTo>
                    <a:pt x="120693" y="11573"/>
                  </a:lnTo>
                  <a:lnTo>
                    <a:pt x="119340" y="10692"/>
                  </a:lnTo>
                  <a:lnTo>
                    <a:pt x="112695" y="9452"/>
                  </a:lnTo>
                  <a:lnTo>
                    <a:pt x="107277" y="9161"/>
                  </a:lnTo>
                  <a:lnTo>
                    <a:pt x="104443" y="11069"/>
                  </a:lnTo>
                  <a:lnTo>
                    <a:pt x="87835" y="32277"/>
                  </a:lnTo>
                  <a:lnTo>
                    <a:pt x="85644" y="38489"/>
                  </a:lnTo>
                  <a:lnTo>
                    <a:pt x="84045" y="68965"/>
                  </a:lnTo>
                  <a:lnTo>
                    <a:pt x="88677" y="86470"/>
                  </a:lnTo>
                  <a:lnTo>
                    <a:pt x="96271" y="95647"/>
                  </a:lnTo>
                  <a:lnTo>
                    <a:pt x="128540" y="12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83"/>
            <p:cNvSpPr/>
            <p:nvPr/>
          </p:nvSpPr>
          <p:spPr>
            <a:xfrm>
              <a:off x="7920632" y="5768578"/>
              <a:ext cx="62509" cy="53579"/>
            </a:xfrm>
            <a:custGeom>
              <a:avLst/>
              <a:gdLst/>
              <a:ahLst/>
              <a:cxnLst/>
              <a:rect l="0" t="0" r="0" b="0"/>
              <a:pathLst>
                <a:path w="62509" h="53579">
                  <a:moveTo>
                    <a:pt x="62508" y="0"/>
                  </a:moveTo>
                  <a:lnTo>
                    <a:pt x="47278" y="14239"/>
                  </a:lnTo>
                  <a:lnTo>
                    <a:pt x="41517" y="16250"/>
                  </a:lnTo>
                  <a:lnTo>
                    <a:pt x="35651" y="22436"/>
                  </a:lnTo>
                  <a:lnTo>
                    <a:pt x="19059" y="42576"/>
                  </a:lnTo>
                  <a:lnTo>
                    <a:pt x="10785" y="48687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84"/>
            <p:cNvSpPr/>
            <p:nvPr/>
          </p:nvSpPr>
          <p:spPr>
            <a:xfrm>
              <a:off x="7884948" y="5572125"/>
              <a:ext cx="17826" cy="160735"/>
            </a:xfrm>
            <a:custGeom>
              <a:avLst/>
              <a:gdLst/>
              <a:ahLst/>
              <a:cxnLst/>
              <a:rect l="0" t="0" r="0" b="0"/>
              <a:pathLst>
                <a:path w="17826" h="160735">
                  <a:moveTo>
                    <a:pt x="17825" y="0"/>
                  </a:moveTo>
                  <a:lnTo>
                    <a:pt x="16833" y="37354"/>
                  </a:lnTo>
                  <a:lnTo>
                    <a:pt x="6801" y="78512"/>
                  </a:lnTo>
                  <a:lnTo>
                    <a:pt x="565" y="121422"/>
                  </a:lnTo>
                  <a:lnTo>
                    <a:pt x="0" y="145641"/>
                  </a:lnTo>
                  <a:lnTo>
                    <a:pt x="2627" y="151711"/>
                  </a:lnTo>
                  <a:lnTo>
                    <a:pt x="8895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85"/>
            <p:cNvSpPr/>
            <p:nvPr/>
          </p:nvSpPr>
          <p:spPr>
            <a:xfrm>
              <a:off x="7858124" y="5581054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2678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86"/>
            <p:cNvSpPr/>
            <p:nvPr/>
          </p:nvSpPr>
          <p:spPr>
            <a:xfrm>
              <a:off x="7831335" y="5670351"/>
              <a:ext cx="1" cy="26789"/>
            </a:xfrm>
            <a:custGeom>
              <a:avLst/>
              <a:gdLst/>
              <a:ahLst/>
              <a:cxnLst/>
              <a:rect l="0" t="0" r="0" b="0"/>
              <a:pathLst>
                <a:path w="1" h="26789">
                  <a:moveTo>
                    <a:pt x="0" y="0"/>
                  </a:moveTo>
                  <a:lnTo>
                    <a:pt x="0" y="2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87"/>
            <p:cNvSpPr/>
            <p:nvPr/>
          </p:nvSpPr>
          <p:spPr>
            <a:xfrm>
              <a:off x="7647949" y="5625703"/>
              <a:ext cx="103020" cy="80368"/>
            </a:xfrm>
            <a:custGeom>
              <a:avLst/>
              <a:gdLst/>
              <a:ahLst/>
              <a:cxnLst/>
              <a:rect l="0" t="0" r="0" b="0"/>
              <a:pathLst>
                <a:path w="103020" h="80368">
                  <a:moveTo>
                    <a:pt x="67300" y="0"/>
                  </a:moveTo>
                  <a:lnTo>
                    <a:pt x="32453" y="11023"/>
                  </a:lnTo>
                  <a:lnTo>
                    <a:pt x="10797" y="29888"/>
                  </a:lnTo>
                  <a:lnTo>
                    <a:pt x="7462" y="35773"/>
                  </a:lnTo>
                  <a:lnTo>
                    <a:pt x="4987" y="41696"/>
                  </a:lnTo>
                  <a:lnTo>
                    <a:pt x="579" y="47635"/>
                  </a:lnTo>
                  <a:lnTo>
                    <a:pt x="0" y="50608"/>
                  </a:lnTo>
                  <a:lnTo>
                    <a:pt x="605" y="53583"/>
                  </a:lnTo>
                  <a:lnTo>
                    <a:pt x="2001" y="56557"/>
                  </a:lnTo>
                  <a:lnTo>
                    <a:pt x="3924" y="58540"/>
                  </a:lnTo>
                  <a:lnTo>
                    <a:pt x="22776" y="69344"/>
                  </a:lnTo>
                  <a:lnTo>
                    <a:pt x="25711" y="70042"/>
                  </a:lnTo>
                  <a:lnTo>
                    <a:pt x="34265" y="68172"/>
                  </a:lnTo>
                  <a:lnTo>
                    <a:pt x="57823" y="60359"/>
                  </a:lnTo>
                  <a:lnTo>
                    <a:pt x="79175" y="41546"/>
                  </a:lnTo>
                  <a:lnTo>
                    <a:pt x="82499" y="35663"/>
                  </a:lnTo>
                  <a:lnTo>
                    <a:pt x="84809" y="26966"/>
                  </a:lnTo>
                  <a:lnTo>
                    <a:pt x="85146" y="18273"/>
                  </a:lnTo>
                  <a:lnTo>
                    <a:pt x="77471" y="17895"/>
                  </a:lnTo>
                  <a:lnTo>
                    <a:pt x="77057" y="18875"/>
                  </a:lnTo>
                  <a:lnTo>
                    <a:pt x="76240" y="46798"/>
                  </a:lnTo>
                  <a:lnTo>
                    <a:pt x="78881" y="53210"/>
                  </a:lnTo>
                  <a:lnTo>
                    <a:pt x="103019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88"/>
            <p:cNvSpPr/>
            <p:nvPr/>
          </p:nvSpPr>
          <p:spPr>
            <a:xfrm>
              <a:off x="7617023" y="554533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89"/>
            <p:cNvSpPr/>
            <p:nvPr/>
          </p:nvSpPr>
          <p:spPr>
            <a:xfrm>
              <a:off x="7536655" y="5643562"/>
              <a:ext cx="95027" cy="195885"/>
            </a:xfrm>
            <a:custGeom>
              <a:avLst/>
              <a:gdLst/>
              <a:ahLst/>
              <a:cxnLst/>
              <a:rect l="0" t="0" r="0" b="0"/>
              <a:pathLst>
                <a:path w="95027" h="195885">
                  <a:moveTo>
                    <a:pt x="89297" y="0"/>
                  </a:moveTo>
                  <a:lnTo>
                    <a:pt x="89297" y="23939"/>
                  </a:lnTo>
                  <a:lnTo>
                    <a:pt x="94442" y="47613"/>
                  </a:lnTo>
                  <a:lnTo>
                    <a:pt x="92255" y="71324"/>
                  </a:lnTo>
                  <a:lnTo>
                    <a:pt x="95026" y="92350"/>
                  </a:lnTo>
                  <a:lnTo>
                    <a:pt x="88076" y="122973"/>
                  </a:lnTo>
                  <a:lnTo>
                    <a:pt x="73261" y="154512"/>
                  </a:lnTo>
                  <a:lnTo>
                    <a:pt x="51822" y="179771"/>
                  </a:lnTo>
                  <a:lnTo>
                    <a:pt x="37293" y="189967"/>
                  </a:lnTo>
                  <a:lnTo>
                    <a:pt x="25162" y="194532"/>
                  </a:lnTo>
                  <a:lnTo>
                    <a:pt x="15283" y="195884"/>
                  </a:lnTo>
                  <a:lnTo>
                    <a:pt x="12173" y="194089"/>
                  </a:lnTo>
                  <a:lnTo>
                    <a:pt x="6072" y="186803"/>
                  </a:lnTo>
                  <a:lnTo>
                    <a:pt x="2700" y="176951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90"/>
            <p:cNvSpPr/>
            <p:nvPr/>
          </p:nvSpPr>
          <p:spPr>
            <a:xfrm>
              <a:off x="7197696" y="5589984"/>
              <a:ext cx="212002" cy="97705"/>
            </a:xfrm>
            <a:custGeom>
              <a:avLst/>
              <a:gdLst/>
              <a:ahLst/>
              <a:cxnLst/>
              <a:rect l="0" t="0" r="0" b="0"/>
              <a:pathLst>
                <a:path w="212002" h="97705">
                  <a:moveTo>
                    <a:pt x="8561" y="44648"/>
                  </a:moveTo>
                  <a:lnTo>
                    <a:pt x="873" y="36961"/>
                  </a:lnTo>
                  <a:lnTo>
                    <a:pt x="0" y="31346"/>
                  </a:lnTo>
                  <a:lnTo>
                    <a:pt x="2441" y="26168"/>
                  </a:lnTo>
                  <a:lnTo>
                    <a:pt x="5842" y="20562"/>
                  </a:lnTo>
                  <a:lnTo>
                    <a:pt x="7352" y="14760"/>
                  </a:lnTo>
                  <a:lnTo>
                    <a:pt x="9739" y="12817"/>
                  </a:lnTo>
                  <a:lnTo>
                    <a:pt x="17683" y="10657"/>
                  </a:lnTo>
                  <a:lnTo>
                    <a:pt x="62264" y="8997"/>
                  </a:lnTo>
                  <a:lnTo>
                    <a:pt x="103632" y="8932"/>
                  </a:lnTo>
                  <a:lnTo>
                    <a:pt x="119523" y="9923"/>
                  </a:lnTo>
                  <a:lnTo>
                    <a:pt x="146234" y="17492"/>
                  </a:lnTo>
                  <a:lnTo>
                    <a:pt x="146976" y="18607"/>
                  </a:lnTo>
                  <a:lnTo>
                    <a:pt x="146478" y="20343"/>
                  </a:lnTo>
                  <a:lnTo>
                    <a:pt x="143292" y="25515"/>
                  </a:lnTo>
                  <a:lnTo>
                    <a:pt x="130388" y="33667"/>
                  </a:lnTo>
                  <a:lnTo>
                    <a:pt x="109301" y="62525"/>
                  </a:lnTo>
                  <a:lnTo>
                    <a:pt x="107284" y="74416"/>
                  </a:lnTo>
                  <a:lnTo>
                    <a:pt x="109654" y="80368"/>
                  </a:lnTo>
                  <a:lnTo>
                    <a:pt x="111676" y="83345"/>
                  </a:lnTo>
                  <a:lnTo>
                    <a:pt x="133481" y="92273"/>
                  </a:lnTo>
                  <a:lnTo>
                    <a:pt x="174718" y="97704"/>
                  </a:lnTo>
                  <a:lnTo>
                    <a:pt x="197691" y="93332"/>
                  </a:lnTo>
                  <a:lnTo>
                    <a:pt x="206721" y="88445"/>
                  </a:lnTo>
                  <a:lnTo>
                    <a:pt x="209129" y="85752"/>
                  </a:lnTo>
                  <a:lnTo>
                    <a:pt x="211804" y="77469"/>
                  </a:lnTo>
                  <a:lnTo>
                    <a:pt x="212001" y="66180"/>
                  </a:lnTo>
                  <a:lnTo>
                    <a:pt x="206534" y="45076"/>
                  </a:lnTo>
                  <a:lnTo>
                    <a:pt x="195797" y="28049"/>
                  </a:lnTo>
                  <a:lnTo>
                    <a:pt x="189012" y="21396"/>
                  </a:lnTo>
                  <a:lnTo>
                    <a:pt x="167544" y="6027"/>
                  </a:lnTo>
                  <a:lnTo>
                    <a:pt x="155619" y="2679"/>
                  </a:lnTo>
                  <a:lnTo>
                    <a:pt x="13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91"/>
            <p:cNvSpPr/>
            <p:nvPr/>
          </p:nvSpPr>
          <p:spPr>
            <a:xfrm>
              <a:off x="7197327" y="5500688"/>
              <a:ext cx="44650" cy="169664"/>
            </a:xfrm>
            <a:custGeom>
              <a:avLst/>
              <a:gdLst/>
              <a:ahLst/>
              <a:cxnLst/>
              <a:rect l="0" t="0" r="0" b="0"/>
              <a:pathLst>
                <a:path w="44650" h="169664">
                  <a:moveTo>
                    <a:pt x="0" y="0"/>
                  </a:moveTo>
                  <a:lnTo>
                    <a:pt x="0" y="4739"/>
                  </a:lnTo>
                  <a:lnTo>
                    <a:pt x="993" y="6137"/>
                  </a:lnTo>
                  <a:lnTo>
                    <a:pt x="2647" y="7067"/>
                  </a:lnTo>
                  <a:lnTo>
                    <a:pt x="4741" y="7687"/>
                  </a:lnTo>
                  <a:lnTo>
                    <a:pt x="12429" y="13301"/>
                  </a:lnTo>
                  <a:lnTo>
                    <a:pt x="15446" y="21124"/>
                  </a:lnTo>
                  <a:lnTo>
                    <a:pt x="19791" y="36686"/>
                  </a:lnTo>
                  <a:lnTo>
                    <a:pt x="33243" y="78590"/>
                  </a:lnTo>
                  <a:lnTo>
                    <a:pt x="42570" y="122997"/>
                  </a:lnTo>
                  <a:lnTo>
                    <a:pt x="44649" y="169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92"/>
            <p:cNvSpPr/>
            <p:nvPr/>
          </p:nvSpPr>
          <p:spPr>
            <a:xfrm>
              <a:off x="6816554" y="5616896"/>
              <a:ext cx="202058" cy="293978"/>
            </a:xfrm>
            <a:custGeom>
              <a:avLst/>
              <a:gdLst/>
              <a:ahLst/>
              <a:cxnLst/>
              <a:rect l="0" t="0" r="0" b="0"/>
              <a:pathLst>
                <a:path w="202058" h="293978">
                  <a:moveTo>
                    <a:pt x="5726" y="26666"/>
                  </a:moveTo>
                  <a:lnTo>
                    <a:pt x="5726" y="34354"/>
                  </a:lnTo>
                  <a:lnTo>
                    <a:pt x="4735" y="34768"/>
                  </a:lnTo>
                  <a:lnTo>
                    <a:pt x="987" y="35228"/>
                  </a:lnTo>
                  <a:lnTo>
                    <a:pt x="583" y="36342"/>
                  </a:lnTo>
                  <a:lnTo>
                    <a:pt x="2779" y="40227"/>
                  </a:lnTo>
                  <a:lnTo>
                    <a:pt x="2769" y="41661"/>
                  </a:lnTo>
                  <a:lnTo>
                    <a:pt x="1770" y="42616"/>
                  </a:lnTo>
                  <a:lnTo>
                    <a:pt x="113" y="43252"/>
                  </a:lnTo>
                  <a:lnTo>
                    <a:pt x="0" y="44669"/>
                  </a:lnTo>
                  <a:lnTo>
                    <a:pt x="4777" y="52102"/>
                  </a:lnTo>
                  <a:lnTo>
                    <a:pt x="5702" y="61982"/>
                  </a:lnTo>
                  <a:lnTo>
                    <a:pt x="18154" y="62350"/>
                  </a:lnTo>
                  <a:lnTo>
                    <a:pt x="23818" y="59724"/>
                  </a:lnTo>
                  <a:lnTo>
                    <a:pt x="26717" y="57634"/>
                  </a:lnTo>
                  <a:lnTo>
                    <a:pt x="40279" y="54693"/>
                  </a:lnTo>
                  <a:lnTo>
                    <a:pt x="82209" y="46436"/>
                  </a:lnTo>
                  <a:lnTo>
                    <a:pt x="124528" y="44525"/>
                  </a:lnTo>
                  <a:lnTo>
                    <a:pt x="145799" y="43534"/>
                  </a:lnTo>
                  <a:lnTo>
                    <a:pt x="174791" y="33502"/>
                  </a:lnTo>
                  <a:lnTo>
                    <a:pt x="182438" y="28016"/>
                  </a:lnTo>
                  <a:lnTo>
                    <a:pt x="183484" y="24620"/>
                  </a:lnTo>
                  <a:lnTo>
                    <a:pt x="184271" y="10450"/>
                  </a:lnTo>
                  <a:lnTo>
                    <a:pt x="176628" y="1263"/>
                  </a:lnTo>
                  <a:lnTo>
                    <a:pt x="173295" y="493"/>
                  </a:lnTo>
                  <a:lnTo>
                    <a:pt x="167811" y="0"/>
                  </a:lnTo>
                  <a:lnTo>
                    <a:pt x="162121" y="4654"/>
                  </a:lnTo>
                  <a:lnTo>
                    <a:pt x="159571" y="9607"/>
                  </a:lnTo>
                  <a:lnTo>
                    <a:pt x="157935" y="20871"/>
                  </a:lnTo>
                  <a:lnTo>
                    <a:pt x="168572" y="62624"/>
                  </a:lnTo>
                  <a:lnTo>
                    <a:pt x="176017" y="77669"/>
                  </a:lnTo>
                  <a:lnTo>
                    <a:pt x="187422" y="96382"/>
                  </a:lnTo>
                  <a:lnTo>
                    <a:pt x="197478" y="138645"/>
                  </a:lnTo>
                  <a:lnTo>
                    <a:pt x="201251" y="176631"/>
                  </a:lnTo>
                  <a:lnTo>
                    <a:pt x="202057" y="218136"/>
                  </a:lnTo>
                  <a:lnTo>
                    <a:pt x="194188" y="233803"/>
                  </a:lnTo>
                  <a:lnTo>
                    <a:pt x="163608" y="268808"/>
                  </a:lnTo>
                  <a:lnTo>
                    <a:pt x="144670" y="281195"/>
                  </a:lnTo>
                  <a:lnTo>
                    <a:pt x="114752" y="291624"/>
                  </a:lnTo>
                  <a:lnTo>
                    <a:pt x="94180" y="293977"/>
                  </a:lnTo>
                  <a:lnTo>
                    <a:pt x="90493" y="292186"/>
                  </a:lnTo>
                  <a:lnTo>
                    <a:pt x="83750" y="284904"/>
                  </a:lnTo>
                  <a:lnTo>
                    <a:pt x="70964" y="246861"/>
                  </a:lnTo>
                  <a:lnTo>
                    <a:pt x="68234" y="232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93"/>
            <p:cNvSpPr/>
            <p:nvPr/>
          </p:nvSpPr>
          <p:spPr>
            <a:xfrm>
              <a:off x="6741913" y="5643562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8930" y="0"/>
                  </a:moveTo>
                  <a:lnTo>
                    <a:pt x="8930" y="17170"/>
                  </a:lnTo>
                  <a:lnTo>
                    <a:pt x="6285" y="25160"/>
                  </a:lnTo>
                  <a:lnTo>
                    <a:pt x="1242" y="33634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94"/>
            <p:cNvSpPr/>
            <p:nvPr/>
          </p:nvSpPr>
          <p:spPr>
            <a:xfrm>
              <a:off x="6626382" y="5607843"/>
              <a:ext cx="83399" cy="106744"/>
            </a:xfrm>
            <a:custGeom>
              <a:avLst/>
              <a:gdLst/>
              <a:ahLst/>
              <a:cxnLst/>
              <a:rect l="0" t="0" r="0" b="0"/>
              <a:pathLst>
                <a:path w="83399" h="106744">
                  <a:moveTo>
                    <a:pt x="53023" y="44649"/>
                  </a:moveTo>
                  <a:lnTo>
                    <a:pt x="48284" y="49389"/>
                  </a:lnTo>
                  <a:lnTo>
                    <a:pt x="43310" y="51717"/>
                  </a:lnTo>
                  <a:lnTo>
                    <a:pt x="27292" y="57951"/>
                  </a:lnTo>
                  <a:lnTo>
                    <a:pt x="5753" y="74537"/>
                  </a:lnTo>
                  <a:lnTo>
                    <a:pt x="2249" y="80422"/>
                  </a:lnTo>
                  <a:lnTo>
                    <a:pt x="0" y="92284"/>
                  </a:lnTo>
                  <a:lnTo>
                    <a:pt x="807" y="94265"/>
                  </a:lnTo>
                  <a:lnTo>
                    <a:pt x="2338" y="95586"/>
                  </a:lnTo>
                  <a:lnTo>
                    <a:pt x="6684" y="98046"/>
                  </a:lnTo>
                  <a:lnTo>
                    <a:pt x="11924" y="102446"/>
                  </a:lnTo>
                  <a:lnTo>
                    <a:pt x="20205" y="105064"/>
                  </a:lnTo>
                  <a:lnTo>
                    <a:pt x="36950" y="106743"/>
                  </a:lnTo>
                  <a:lnTo>
                    <a:pt x="67009" y="98038"/>
                  </a:lnTo>
                  <a:lnTo>
                    <a:pt x="82671" y="85904"/>
                  </a:lnTo>
                  <a:lnTo>
                    <a:pt x="83398" y="72244"/>
                  </a:lnTo>
                  <a:lnTo>
                    <a:pt x="80414" y="55921"/>
                  </a:lnTo>
                  <a:lnTo>
                    <a:pt x="73156" y="41153"/>
                  </a:lnTo>
                  <a:lnTo>
                    <a:pt x="36926" y="1773"/>
                  </a:lnTo>
                  <a:lnTo>
                    <a:pt x="33301" y="788"/>
                  </a:lnTo>
                  <a:lnTo>
                    <a:pt x="26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95"/>
            <p:cNvSpPr/>
            <p:nvPr/>
          </p:nvSpPr>
          <p:spPr>
            <a:xfrm>
              <a:off x="6411514" y="5590361"/>
              <a:ext cx="177023" cy="320890"/>
            </a:xfrm>
            <a:custGeom>
              <a:avLst/>
              <a:gdLst/>
              <a:ahLst/>
              <a:cxnLst/>
              <a:rect l="0" t="0" r="0" b="0"/>
              <a:pathLst>
                <a:path w="177023" h="320890">
                  <a:moveTo>
                    <a:pt x="142876" y="17482"/>
                  </a:moveTo>
                  <a:lnTo>
                    <a:pt x="142876" y="8921"/>
                  </a:lnTo>
                  <a:lnTo>
                    <a:pt x="135188" y="897"/>
                  </a:lnTo>
                  <a:lnTo>
                    <a:pt x="129574" y="0"/>
                  </a:lnTo>
                  <a:lnTo>
                    <a:pt x="89012" y="10661"/>
                  </a:lnTo>
                  <a:lnTo>
                    <a:pt x="47610" y="29512"/>
                  </a:lnTo>
                  <a:lnTo>
                    <a:pt x="41004" y="35397"/>
                  </a:lnTo>
                  <a:lnTo>
                    <a:pt x="30279" y="56369"/>
                  </a:lnTo>
                  <a:lnTo>
                    <a:pt x="28341" y="63869"/>
                  </a:lnTo>
                  <a:lnTo>
                    <a:pt x="28817" y="67258"/>
                  </a:lnTo>
                  <a:lnTo>
                    <a:pt x="31990" y="73670"/>
                  </a:lnTo>
                  <a:lnTo>
                    <a:pt x="53578" y="82859"/>
                  </a:lnTo>
                  <a:lnTo>
                    <a:pt x="80368" y="87124"/>
                  </a:lnTo>
                  <a:lnTo>
                    <a:pt x="121231" y="81437"/>
                  </a:lnTo>
                  <a:lnTo>
                    <a:pt x="161135" y="71109"/>
                  </a:lnTo>
                  <a:lnTo>
                    <a:pt x="163978" y="69109"/>
                  </a:lnTo>
                  <a:lnTo>
                    <a:pt x="175054" y="55921"/>
                  </a:lnTo>
                  <a:lnTo>
                    <a:pt x="177022" y="50111"/>
                  </a:lnTo>
                  <a:lnTo>
                    <a:pt x="176554" y="47172"/>
                  </a:lnTo>
                  <a:lnTo>
                    <a:pt x="173388" y="41262"/>
                  </a:lnTo>
                  <a:lnTo>
                    <a:pt x="166028" y="32355"/>
                  </a:lnTo>
                  <a:lnTo>
                    <a:pt x="163272" y="31366"/>
                  </a:lnTo>
                  <a:lnTo>
                    <a:pt x="160441" y="31699"/>
                  </a:lnTo>
                  <a:lnTo>
                    <a:pt x="157563" y="32913"/>
                  </a:lnTo>
                  <a:lnTo>
                    <a:pt x="155644" y="34715"/>
                  </a:lnTo>
                  <a:lnTo>
                    <a:pt x="139527" y="65751"/>
                  </a:lnTo>
                  <a:lnTo>
                    <a:pt x="135600" y="85252"/>
                  </a:lnTo>
                  <a:lnTo>
                    <a:pt x="141232" y="125332"/>
                  </a:lnTo>
                  <a:lnTo>
                    <a:pt x="148796" y="169379"/>
                  </a:lnTo>
                  <a:lnTo>
                    <a:pt x="151409" y="213947"/>
                  </a:lnTo>
                  <a:lnTo>
                    <a:pt x="144598" y="248664"/>
                  </a:lnTo>
                  <a:lnTo>
                    <a:pt x="135559" y="269315"/>
                  </a:lnTo>
                  <a:lnTo>
                    <a:pt x="119763" y="288002"/>
                  </a:lnTo>
                  <a:lnTo>
                    <a:pt x="84243" y="315916"/>
                  </a:lnTo>
                  <a:lnTo>
                    <a:pt x="67847" y="319558"/>
                  </a:lnTo>
                  <a:lnTo>
                    <a:pt x="38615" y="320889"/>
                  </a:lnTo>
                  <a:lnTo>
                    <a:pt x="33682" y="318972"/>
                  </a:lnTo>
                  <a:lnTo>
                    <a:pt x="15400" y="300957"/>
                  </a:lnTo>
                  <a:lnTo>
                    <a:pt x="0" y="267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59"/>
          <p:cNvGrpSpPr/>
          <p:nvPr/>
        </p:nvGrpSpPr>
        <p:grpSpPr>
          <a:xfrm>
            <a:off x="4964906" y="5831086"/>
            <a:ext cx="1017984" cy="357188"/>
            <a:chOff x="4964906" y="5831086"/>
            <a:chExt cx="1017984" cy="357188"/>
          </a:xfrm>
        </p:grpSpPr>
        <p:sp>
          <p:nvSpPr>
            <p:cNvPr id="745" name="SMARTInkShape-696"/>
            <p:cNvSpPr/>
            <p:nvPr/>
          </p:nvSpPr>
          <p:spPr>
            <a:xfrm>
              <a:off x="5947171" y="6125764"/>
              <a:ext cx="35719" cy="62510"/>
            </a:xfrm>
            <a:custGeom>
              <a:avLst/>
              <a:gdLst/>
              <a:ahLst/>
              <a:cxnLst/>
              <a:rect l="0" t="0" r="0" b="0"/>
              <a:pathLst>
                <a:path w="35719" h="62510">
                  <a:moveTo>
                    <a:pt x="35718" y="0"/>
                  </a:moveTo>
                  <a:lnTo>
                    <a:pt x="21583" y="23851"/>
                  </a:lnTo>
                  <a:lnTo>
                    <a:pt x="0" y="62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97"/>
            <p:cNvSpPr/>
            <p:nvPr/>
          </p:nvSpPr>
          <p:spPr>
            <a:xfrm>
              <a:off x="5777507" y="5920382"/>
              <a:ext cx="71439" cy="89298"/>
            </a:xfrm>
            <a:custGeom>
              <a:avLst/>
              <a:gdLst/>
              <a:ahLst/>
              <a:cxnLst/>
              <a:rect l="0" t="0" r="0" b="0"/>
              <a:pathLst>
                <a:path w="71439" h="89298">
                  <a:moveTo>
                    <a:pt x="71438" y="0"/>
                  </a:moveTo>
                  <a:lnTo>
                    <a:pt x="66698" y="0"/>
                  </a:lnTo>
                  <a:lnTo>
                    <a:pt x="65301" y="993"/>
                  </a:lnTo>
                  <a:lnTo>
                    <a:pt x="64371" y="2646"/>
                  </a:lnTo>
                  <a:lnTo>
                    <a:pt x="62876" y="12429"/>
                  </a:lnTo>
                  <a:lnTo>
                    <a:pt x="62541" y="25071"/>
                  </a:lnTo>
                  <a:lnTo>
                    <a:pt x="56378" y="33579"/>
                  </a:lnTo>
                  <a:lnTo>
                    <a:pt x="54823" y="39068"/>
                  </a:lnTo>
                  <a:lnTo>
                    <a:pt x="44467" y="52477"/>
                  </a:lnTo>
                  <a:lnTo>
                    <a:pt x="36961" y="58050"/>
                  </a:lnTo>
                  <a:lnTo>
                    <a:pt x="27158" y="63833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98"/>
            <p:cNvSpPr/>
            <p:nvPr/>
          </p:nvSpPr>
          <p:spPr>
            <a:xfrm>
              <a:off x="5787801" y="5938242"/>
              <a:ext cx="70075" cy="142876"/>
            </a:xfrm>
            <a:custGeom>
              <a:avLst/>
              <a:gdLst/>
              <a:ahLst/>
              <a:cxnLst/>
              <a:rect l="0" t="0" r="0" b="0"/>
              <a:pathLst>
                <a:path w="70075" h="142876">
                  <a:moveTo>
                    <a:pt x="70074" y="0"/>
                  </a:moveTo>
                  <a:lnTo>
                    <a:pt x="62386" y="0"/>
                  </a:lnTo>
                  <a:lnTo>
                    <a:pt x="48123" y="7129"/>
                  </a:lnTo>
                  <a:lnTo>
                    <a:pt x="14832" y="37500"/>
                  </a:lnTo>
                  <a:lnTo>
                    <a:pt x="4978" y="52011"/>
                  </a:lnTo>
                  <a:lnTo>
                    <a:pt x="515" y="68878"/>
                  </a:lnTo>
                  <a:lnTo>
                    <a:pt x="0" y="104628"/>
                  </a:lnTo>
                  <a:lnTo>
                    <a:pt x="5875" y="125369"/>
                  </a:lnTo>
                  <a:lnTo>
                    <a:pt x="11114" y="134433"/>
                  </a:lnTo>
                  <a:lnTo>
                    <a:pt x="254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99"/>
            <p:cNvSpPr/>
            <p:nvPr/>
          </p:nvSpPr>
          <p:spPr>
            <a:xfrm>
              <a:off x="5656702" y="5902523"/>
              <a:ext cx="76158" cy="133946"/>
            </a:xfrm>
            <a:custGeom>
              <a:avLst/>
              <a:gdLst/>
              <a:ahLst/>
              <a:cxnLst/>
              <a:rect l="0" t="0" r="0" b="0"/>
              <a:pathLst>
                <a:path w="76158" h="133946">
                  <a:moveTo>
                    <a:pt x="76157" y="0"/>
                  </a:moveTo>
                  <a:lnTo>
                    <a:pt x="59907" y="0"/>
                  </a:lnTo>
                  <a:lnTo>
                    <a:pt x="45350" y="7129"/>
                  </a:lnTo>
                  <a:lnTo>
                    <a:pt x="11989" y="29811"/>
                  </a:lnTo>
                  <a:lnTo>
                    <a:pt x="7951" y="38385"/>
                  </a:lnTo>
                  <a:lnTo>
                    <a:pt x="0" y="64844"/>
                  </a:lnTo>
                  <a:lnTo>
                    <a:pt x="7002" y="98799"/>
                  </a:lnTo>
                  <a:lnTo>
                    <a:pt x="9218" y="104561"/>
                  </a:lnTo>
                  <a:lnTo>
                    <a:pt x="49368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700"/>
            <p:cNvSpPr/>
            <p:nvPr/>
          </p:nvSpPr>
          <p:spPr>
            <a:xfrm>
              <a:off x="5518547" y="5912011"/>
              <a:ext cx="80368" cy="106181"/>
            </a:xfrm>
            <a:custGeom>
              <a:avLst/>
              <a:gdLst/>
              <a:ahLst/>
              <a:cxnLst/>
              <a:rect l="0" t="0" r="0" b="0"/>
              <a:pathLst>
                <a:path w="80368" h="106181">
                  <a:moveTo>
                    <a:pt x="0" y="26231"/>
                  </a:moveTo>
                  <a:lnTo>
                    <a:pt x="7688" y="41607"/>
                  </a:lnTo>
                  <a:lnTo>
                    <a:pt x="8897" y="81265"/>
                  </a:lnTo>
                  <a:lnTo>
                    <a:pt x="6269" y="88063"/>
                  </a:lnTo>
                  <a:lnTo>
                    <a:pt x="1238" y="95771"/>
                  </a:lnTo>
                  <a:lnTo>
                    <a:pt x="32" y="106180"/>
                  </a:lnTo>
                  <a:lnTo>
                    <a:pt x="0" y="85597"/>
                  </a:lnTo>
                  <a:lnTo>
                    <a:pt x="12428" y="55459"/>
                  </a:lnTo>
                  <a:lnTo>
                    <a:pt x="33765" y="23388"/>
                  </a:lnTo>
                  <a:lnTo>
                    <a:pt x="58705" y="3684"/>
                  </a:lnTo>
                  <a:lnTo>
                    <a:pt x="69563" y="0"/>
                  </a:lnTo>
                  <a:lnTo>
                    <a:pt x="70189" y="806"/>
                  </a:lnTo>
                  <a:lnTo>
                    <a:pt x="71066" y="8665"/>
                  </a:lnTo>
                  <a:lnTo>
                    <a:pt x="71423" y="51122"/>
                  </a:lnTo>
                  <a:lnTo>
                    <a:pt x="72428" y="82684"/>
                  </a:lnTo>
                  <a:lnTo>
                    <a:pt x="80367" y="97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701"/>
            <p:cNvSpPr/>
            <p:nvPr/>
          </p:nvSpPr>
          <p:spPr>
            <a:xfrm>
              <a:off x="5420320" y="5938242"/>
              <a:ext cx="62509" cy="77621"/>
            </a:xfrm>
            <a:custGeom>
              <a:avLst/>
              <a:gdLst/>
              <a:ahLst/>
              <a:cxnLst/>
              <a:rect l="0" t="0" r="0" b="0"/>
              <a:pathLst>
                <a:path w="62509" h="77621">
                  <a:moveTo>
                    <a:pt x="62508" y="0"/>
                  </a:moveTo>
                  <a:lnTo>
                    <a:pt x="62508" y="38709"/>
                  </a:lnTo>
                  <a:lnTo>
                    <a:pt x="57768" y="52369"/>
                  </a:lnTo>
                  <a:lnTo>
                    <a:pt x="55379" y="55749"/>
                  </a:lnTo>
                  <a:lnTo>
                    <a:pt x="32455" y="74188"/>
                  </a:lnTo>
                  <a:lnTo>
                    <a:pt x="25008" y="77620"/>
                  </a:lnTo>
                  <a:lnTo>
                    <a:pt x="21633" y="77544"/>
                  </a:lnTo>
                  <a:lnTo>
                    <a:pt x="6058" y="72438"/>
                  </a:lnTo>
                  <a:lnTo>
                    <a:pt x="4038" y="71112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702"/>
            <p:cNvSpPr/>
            <p:nvPr/>
          </p:nvSpPr>
          <p:spPr>
            <a:xfrm>
              <a:off x="5416682" y="5929312"/>
              <a:ext cx="66147" cy="140605"/>
            </a:xfrm>
            <a:custGeom>
              <a:avLst/>
              <a:gdLst/>
              <a:ahLst/>
              <a:cxnLst/>
              <a:rect l="0" t="0" r="0" b="0"/>
              <a:pathLst>
                <a:path w="66147" h="140605">
                  <a:moveTo>
                    <a:pt x="57216" y="0"/>
                  </a:moveTo>
                  <a:lnTo>
                    <a:pt x="52476" y="4740"/>
                  </a:lnTo>
                  <a:lnTo>
                    <a:pt x="47502" y="7068"/>
                  </a:lnTo>
                  <a:lnTo>
                    <a:pt x="44788" y="7688"/>
                  </a:lnTo>
                  <a:lnTo>
                    <a:pt x="39125" y="13670"/>
                  </a:lnTo>
                  <a:lnTo>
                    <a:pt x="12561" y="54253"/>
                  </a:lnTo>
                  <a:lnTo>
                    <a:pt x="660" y="77523"/>
                  </a:lnTo>
                  <a:lnTo>
                    <a:pt x="0" y="89355"/>
                  </a:lnTo>
                  <a:lnTo>
                    <a:pt x="5143" y="118078"/>
                  </a:lnTo>
                  <a:lnTo>
                    <a:pt x="23693" y="136400"/>
                  </a:lnTo>
                  <a:lnTo>
                    <a:pt x="35372" y="139997"/>
                  </a:lnTo>
                  <a:lnTo>
                    <a:pt x="48500" y="140604"/>
                  </a:lnTo>
                  <a:lnTo>
                    <a:pt x="66146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703"/>
            <p:cNvSpPr/>
            <p:nvPr/>
          </p:nvSpPr>
          <p:spPr>
            <a:xfrm>
              <a:off x="5357813" y="5831086"/>
              <a:ext cx="17860" cy="223243"/>
            </a:xfrm>
            <a:custGeom>
              <a:avLst/>
              <a:gdLst/>
              <a:ahLst/>
              <a:cxnLst/>
              <a:rect l="0" t="0" r="0" b="0"/>
              <a:pathLst>
                <a:path w="17860" h="223243">
                  <a:moveTo>
                    <a:pt x="0" y="0"/>
                  </a:moveTo>
                  <a:lnTo>
                    <a:pt x="0" y="43112"/>
                  </a:lnTo>
                  <a:lnTo>
                    <a:pt x="0" y="81342"/>
                  </a:lnTo>
                  <a:lnTo>
                    <a:pt x="0" y="124152"/>
                  </a:lnTo>
                  <a:lnTo>
                    <a:pt x="0" y="158984"/>
                  </a:lnTo>
                  <a:lnTo>
                    <a:pt x="991" y="180792"/>
                  </a:lnTo>
                  <a:lnTo>
                    <a:pt x="17859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704"/>
            <p:cNvSpPr/>
            <p:nvPr/>
          </p:nvSpPr>
          <p:spPr>
            <a:xfrm>
              <a:off x="5206529" y="5875734"/>
              <a:ext cx="105230" cy="142719"/>
            </a:xfrm>
            <a:custGeom>
              <a:avLst/>
              <a:gdLst/>
              <a:ahLst/>
              <a:cxnLst/>
              <a:rect l="0" t="0" r="0" b="0"/>
              <a:pathLst>
                <a:path w="105230" h="142719">
                  <a:moveTo>
                    <a:pt x="53057" y="26789"/>
                  </a:moveTo>
                  <a:lnTo>
                    <a:pt x="17284" y="65209"/>
                  </a:lnTo>
                  <a:lnTo>
                    <a:pt x="3440" y="97773"/>
                  </a:lnTo>
                  <a:lnTo>
                    <a:pt x="0" y="118218"/>
                  </a:lnTo>
                  <a:lnTo>
                    <a:pt x="2357" y="124640"/>
                  </a:lnTo>
                  <a:lnTo>
                    <a:pt x="11953" y="136848"/>
                  </a:lnTo>
                  <a:lnTo>
                    <a:pt x="20236" y="140196"/>
                  </a:lnTo>
                  <a:lnTo>
                    <a:pt x="54439" y="142718"/>
                  </a:lnTo>
                  <a:lnTo>
                    <a:pt x="69231" y="138088"/>
                  </a:lnTo>
                  <a:lnTo>
                    <a:pt x="81441" y="130432"/>
                  </a:lnTo>
                  <a:lnTo>
                    <a:pt x="91343" y="117139"/>
                  </a:lnTo>
                  <a:lnTo>
                    <a:pt x="103469" y="85381"/>
                  </a:lnTo>
                  <a:lnTo>
                    <a:pt x="105229" y="73996"/>
                  </a:lnTo>
                  <a:lnTo>
                    <a:pt x="100718" y="59676"/>
                  </a:lnTo>
                  <a:lnTo>
                    <a:pt x="77465" y="18395"/>
                  </a:lnTo>
                  <a:lnTo>
                    <a:pt x="61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705"/>
            <p:cNvSpPr/>
            <p:nvPr/>
          </p:nvSpPr>
          <p:spPr>
            <a:xfrm>
              <a:off x="5197078" y="5857875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706"/>
            <p:cNvSpPr/>
            <p:nvPr/>
          </p:nvSpPr>
          <p:spPr>
            <a:xfrm>
              <a:off x="5134570" y="5982889"/>
              <a:ext cx="8931" cy="44651"/>
            </a:xfrm>
            <a:custGeom>
              <a:avLst/>
              <a:gdLst/>
              <a:ahLst/>
              <a:cxnLst/>
              <a:rect l="0" t="0" r="0" b="0"/>
              <a:pathLst>
                <a:path w="8931" h="44651">
                  <a:moveTo>
                    <a:pt x="8930" y="0"/>
                  </a:moveTo>
                  <a:lnTo>
                    <a:pt x="8930" y="9482"/>
                  </a:lnTo>
                  <a:lnTo>
                    <a:pt x="7938" y="12275"/>
                  </a:lnTo>
                  <a:lnTo>
                    <a:pt x="6284" y="14137"/>
                  </a:lnTo>
                  <a:lnTo>
                    <a:pt x="4190" y="15378"/>
                  </a:lnTo>
                  <a:lnTo>
                    <a:pt x="2793" y="17197"/>
                  </a:lnTo>
                  <a:lnTo>
                    <a:pt x="1242" y="21865"/>
                  </a:lnTo>
                  <a:lnTo>
                    <a:pt x="0" y="4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707"/>
            <p:cNvSpPr/>
            <p:nvPr/>
          </p:nvSpPr>
          <p:spPr>
            <a:xfrm>
              <a:off x="4964906" y="5840014"/>
              <a:ext cx="125017" cy="194308"/>
            </a:xfrm>
            <a:custGeom>
              <a:avLst/>
              <a:gdLst/>
              <a:ahLst/>
              <a:cxnLst/>
              <a:rect l="0" t="0" r="0" b="0"/>
              <a:pathLst>
                <a:path w="125017" h="194308">
                  <a:moveTo>
                    <a:pt x="0" y="0"/>
                  </a:moveTo>
                  <a:lnTo>
                    <a:pt x="0" y="7690"/>
                  </a:lnTo>
                  <a:lnTo>
                    <a:pt x="7688" y="41368"/>
                  </a:lnTo>
                  <a:lnTo>
                    <a:pt x="11412" y="78467"/>
                  </a:lnTo>
                  <a:lnTo>
                    <a:pt x="15949" y="100311"/>
                  </a:lnTo>
                  <a:lnTo>
                    <a:pt x="19592" y="138006"/>
                  </a:lnTo>
                  <a:lnTo>
                    <a:pt x="32043" y="165797"/>
                  </a:lnTo>
                  <a:lnTo>
                    <a:pt x="60311" y="194307"/>
                  </a:lnTo>
                  <a:lnTo>
                    <a:pt x="62035" y="194030"/>
                  </a:lnTo>
                  <a:lnTo>
                    <a:pt x="69202" y="188901"/>
                  </a:lnTo>
                  <a:lnTo>
                    <a:pt x="74743" y="183837"/>
                  </a:lnTo>
                  <a:lnTo>
                    <a:pt x="83441" y="161187"/>
                  </a:lnTo>
                  <a:lnTo>
                    <a:pt x="93524" y="119626"/>
                  </a:lnTo>
                  <a:lnTo>
                    <a:pt x="100253" y="79660"/>
                  </a:lnTo>
                  <a:lnTo>
                    <a:pt x="113618" y="39088"/>
                  </a:lnTo>
                  <a:lnTo>
                    <a:pt x="125016" y="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8" name="SMARTInkShape-708"/>
          <p:cNvSpPr/>
          <p:nvPr/>
        </p:nvSpPr>
        <p:spPr>
          <a:xfrm>
            <a:off x="5786437" y="5965031"/>
            <a:ext cx="107015" cy="71438"/>
          </a:xfrm>
          <a:custGeom>
            <a:avLst/>
            <a:gdLst/>
            <a:ahLst/>
            <a:cxnLst/>
            <a:rect l="0" t="0" r="0" b="0"/>
            <a:pathLst>
              <a:path w="107015" h="71438">
                <a:moveTo>
                  <a:pt x="80367" y="0"/>
                </a:moveTo>
                <a:lnTo>
                  <a:pt x="71470" y="0"/>
                </a:lnTo>
                <a:lnTo>
                  <a:pt x="93919" y="0"/>
                </a:lnTo>
                <a:lnTo>
                  <a:pt x="98958" y="2645"/>
                </a:lnTo>
                <a:lnTo>
                  <a:pt x="107014" y="8820"/>
                </a:lnTo>
                <a:lnTo>
                  <a:pt x="102374" y="8897"/>
                </a:lnTo>
                <a:lnTo>
                  <a:pt x="100991" y="9899"/>
                </a:lnTo>
                <a:lnTo>
                  <a:pt x="92333" y="30296"/>
                </a:lnTo>
                <a:lnTo>
                  <a:pt x="90646" y="37608"/>
                </a:lnTo>
                <a:lnTo>
                  <a:pt x="89204" y="39956"/>
                </a:lnTo>
                <a:lnTo>
                  <a:pt x="87251" y="41519"/>
                </a:lnTo>
                <a:lnTo>
                  <a:pt x="84957" y="42562"/>
                </a:lnTo>
                <a:lnTo>
                  <a:pt x="83427" y="44249"/>
                </a:lnTo>
                <a:lnTo>
                  <a:pt x="81727" y="48771"/>
                </a:lnTo>
                <a:lnTo>
                  <a:pt x="80282" y="50374"/>
                </a:lnTo>
                <a:lnTo>
                  <a:pt x="62328" y="60458"/>
                </a:lnTo>
                <a:lnTo>
                  <a:pt x="19071" y="67238"/>
                </a:lnTo>
                <a:lnTo>
                  <a:pt x="0" y="714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1957 – 1960 Nonviolence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915400" cy="2438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tactics were used to Challenge segregation after WW2</a:t>
            </a:r>
          </a:p>
          <a:p>
            <a:pPr marL="0" indent="0">
              <a:buNone/>
            </a:pPr>
            <a:r>
              <a:rPr lang="en-US" dirty="0" smtClean="0"/>
              <a:t>1. Nonviolence used </a:t>
            </a:r>
            <a:r>
              <a:rPr lang="en-US" dirty="0"/>
              <a:t>by leaders of the </a:t>
            </a:r>
            <a:r>
              <a:rPr lang="en-US" dirty="0" smtClean="0"/>
              <a:t>movement: </a:t>
            </a:r>
          </a:p>
          <a:p>
            <a:r>
              <a:rPr lang="en-US" dirty="0" smtClean="0"/>
              <a:t>Tactics: boycotts</a:t>
            </a:r>
            <a:r>
              <a:rPr lang="en-US" dirty="0"/>
              <a:t>, sit-ins, and </a:t>
            </a:r>
            <a:r>
              <a:rPr lang="en-US" dirty="0" smtClean="0"/>
              <a:t>protests</a:t>
            </a:r>
          </a:p>
          <a:p>
            <a:pPr marL="0" indent="0">
              <a:buNone/>
            </a:pPr>
            <a:r>
              <a:rPr lang="en-US" dirty="0" smtClean="0"/>
              <a:t>2. Court Cases to challenge De Facto Segregation</a:t>
            </a:r>
          </a:p>
          <a:p>
            <a:pPr marL="0" indent="0">
              <a:buNone/>
            </a:pPr>
            <a:r>
              <a:rPr lang="en-US" dirty="0" smtClean="0"/>
              <a:t>3. Voter Registration (increase political participation)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3810000"/>
            <a:ext cx="412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40" y="4038600"/>
            <a:ext cx="3440460" cy="23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the 1950s Civil Rights Era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725" y="808141"/>
            <a:ext cx="4191000" cy="57882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Desegregation of Southern Schools &amp; attacking Jim Crow Laws</a:t>
            </a:r>
          </a:p>
          <a:p>
            <a:pPr lvl="1"/>
            <a:r>
              <a:rPr lang="en-US" dirty="0" smtClean="0"/>
              <a:t>Ex: James Meredith, civil rights activist who started the  desegregation of Southern Universities (Ole Miss 62’)</a:t>
            </a:r>
          </a:p>
          <a:p>
            <a:r>
              <a:rPr lang="en-US" dirty="0" smtClean="0"/>
              <a:t>But several leaders are also assassinated 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Medger</a:t>
            </a:r>
            <a:r>
              <a:rPr lang="en-US" dirty="0" smtClean="0"/>
              <a:t> Evers, NACCP activist who worked to expand voting rights. Killed in 1963</a:t>
            </a:r>
          </a:p>
          <a:p>
            <a:pPr lvl="1"/>
            <a:r>
              <a:rPr lang="en-US" dirty="0" smtClean="0"/>
              <a:t>Ex: MLK, killed in 1968</a:t>
            </a:r>
            <a:endParaRPr lang="en-US" dirty="0"/>
          </a:p>
        </p:txBody>
      </p:sp>
      <p:pic>
        <p:nvPicPr>
          <p:cNvPr id="1026" name="Picture 2" descr="Medgar E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35" y="4038600"/>
            <a:ext cx="2438400" cy="18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tin Luther King, J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2095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4/James_Meredith.jpg/170px-James_Meredi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3962"/>
            <a:ext cx="2376488" cy="30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6" y="914400"/>
            <a:ext cx="43434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1964 – 1965 a series of Riots break out in cities across the US </a:t>
            </a:r>
          </a:p>
          <a:p>
            <a:pPr lvl="1"/>
            <a:r>
              <a:rPr lang="en-US" sz="1600" dirty="0" smtClean="0"/>
              <a:t>EX: </a:t>
            </a:r>
            <a:r>
              <a:rPr lang="en-US" sz="1600" dirty="0"/>
              <a:t> The riots began in Harlem, New York following the shooting of fifteen year-old James Powell by a white off-duty police officer</a:t>
            </a:r>
            <a:endParaRPr lang="en-US" sz="1600" dirty="0" smtClean="0"/>
          </a:p>
          <a:p>
            <a:r>
              <a:rPr lang="en-US" b="1" dirty="0" err="1" smtClean="0"/>
              <a:t>Kerner</a:t>
            </a:r>
            <a:r>
              <a:rPr lang="en-US" b="1" dirty="0" smtClean="0"/>
              <a:t> Commission: established to figure out the causes of these riots. Blamed discrimination against African Americans</a:t>
            </a:r>
          </a:p>
          <a:p>
            <a:endParaRPr lang="en-US" dirty="0" smtClean="0"/>
          </a:p>
          <a:p>
            <a:r>
              <a:rPr lang="en-US" dirty="0" smtClean="0"/>
              <a:t>Impact = more radical African American leaders</a:t>
            </a:r>
            <a:endParaRPr lang="en-US" dirty="0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troit race ri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05" y="4068762"/>
            <a:ext cx="4762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838200" y="5943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and New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477000" cy="6172200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000000"/>
                </a:solidFill>
              </a:rPr>
              <a:t>Push </a:t>
            </a:r>
            <a:r>
              <a:rPr lang="en-US" dirty="0">
                <a:solidFill>
                  <a:srgbClr val="000000"/>
                </a:solidFill>
              </a:rPr>
              <a:t>for Voting Rights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A</a:t>
            </a:r>
            <a:r>
              <a:rPr lang="en-US" dirty="0">
                <a:solidFill>
                  <a:srgbClr val="000000"/>
                </a:solidFill>
              </a:rPr>
              <a:t>. Freedom Summer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B</a:t>
            </a:r>
            <a:r>
              <a:rPr lang="en-US" dirty="0">
                <a:solidFill>
                  <a:srgbClr val="000000"/>
                </a:solidFill>
              </a:rPr>
              <a:t>. March in Selma, Alabama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II. Frustration explodes into violence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A. Riots erupt in several cities in </a:t>
            </a:r>
            <a:r>
              <a:rPr lang="en-US" dirty="0" smtClean="0">
                <a:solidFill>
                  <a:srgbClr val="000000"/>
                </a:solidFill>
              </a:rPr>
              <a:t>1967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B. </a:t>
            </a:r>
            <a:r>
              <a:rPr lang="en-US" dirty="0" err="1">
                <a:solidFill>
                  <a:srgbClr val="000000"/>
                </a:solidFill>
              </a:rPr>
              <a:t>Kerner</a:t>
            </a:r>
            <a:r>
              <a:rPr lang="en-US" dirty="0">
                <a:solidFill>
                  <a:srgbClr val="000000"/>
                </a:solidFill>
              </a:rPr>
              <a:t> Commission determines main cause of </a:t>
            </a:r>
            <a:r>
              <a:rPr lang="en-US" dirty="0" smtClean="0">
                <a:solidFill>
                  <a:srgbClr val="000000"/>
                </a:solidFill>
              </a:rPr>
              <a:t>the 	riots	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III. New Voices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A</a:t>
            </a:r>
            <a:r>
              <a:rPr lang="en-US" dirty="0">
                <a:solidFill>
                  <a:srgbClr val="000000"/>
                </a:solidFill>
              </a:rPr>
              <a:t>. Malcolm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B</a:t>
            </a:r>
            <a:r>
              <a:rPr lang="en-US" dirty="0">
                <a:solidFill>
                  <a:srgbClr val="000000"/>
                </a:solidFill>
              </a:rPr>
              <a:t>. Black Panthers become symbol of militant groups </a:t>
            </a:r>
            <a:r>
              <a:rPr lang="en-US" dirty="0" smtClean="0">
                <a:solidFill>
                  <a:srgbClr val="000000"/>
                </a:solidFill>
              </a:rPr>
              <a:t>	unhappy </a:t>
            </a:r>
            <a:r>
              <a:rPr lang="en-US" dirty="0">
                <a:solidFill>
                  <a:srgbClr val="000000"/>
                </a:solidFill>
              </a:rPr>
              <a:t>about the lack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>
                <a:solidFill>
                  <a:srgbClr val="000000"/>
                </a:solidFill>
              </a:rPr>
              <a:t>opportunity and </a:t>
            </a:r>
            <a:r>
              <a:rPr lang="en-US" dirty="0" smtClean="0">
                <a:solidFill>
                  <a:srgbClr val="000000"/>
                </a:solidFill>
              </a:rPr>
              <a:t>	institutionalized racism </a:t>
            </a:r>
            <a:r>
              <a:rPr lang="en-US" dirty="0">
                <a:solidFill>
                  <a:srgbClr val="000000"/>
                </a:solidFill>
              </a:rPr>
              <a:t>affecting young people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IV. Martin Luther King, JR.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A</a:t>
            </a:r>
            <a:r>
              <a:rPr lang="en-US" dirty="0">
                <a:solidFill>
                  <a:srgbClr val="000000"/>
                </a:solidFill>
              </a:rPr>
              <a:t>. Continued to seek nonviolent methods. Outspoken </a:t>
            </a:r>
            <a:r>
              <a:rPr lang="en-US" dirty="0" smtClean="0">
                <a:solidFill>
                  <a:srgbClr val="000000"/>
                </a:solidFill>
              </a:rPr>
              <a:t>	on Vietnam </a:t>
            </a:r>
            <a:r>
              <a:rPr lang="en-US" dirty="0">
                <a:solidFill>
                  <a:srgbClr val="000000"/>
                </a:solidFill>
              </a:rPr>
              <a:t>in the final </a:t>
            </a:r>
            <a:r>
              <a:rPr lang="en-US" dirty="0" smtClean="0">
                <a:solidFill>
                  <a:srgbClr val="000000"/>
                </a:solidFill>
              </a:rPr>
              <a:t>months </a:t>
            </a:r>
            <a:r>
              <a:rPr lang="en-US" dirty="0">
                <a:solidFill>
                  <a:srgbClr val="000000"/>
                </a:solidFill>
              </a:rPr>
              <a:t>of his life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B</a:t>
            </a:r>
            <a:r>
              <a:rPr lang="en-US" dirty="0">
                <a:solidFill>
                  <a:srgbClr val="000000"/>
                </a:solidFill>
              </a:rPr>
              <a:t>. King was assassinated in Memphis, Tennessee in 1968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V. Gains and Challenges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A</a:t>
            </a:r>
            <a:r>
              <a:rPr lang="en-US" dirty="0">
                <a:solidFill>
                  <a:srgbClr val="000000"/>
                </a:solidFill>
              </a:rPr>
              <a:t>. Legal segregation is eliminated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B</a:t>
            </a:r>
            <a:r>
              <a:rPr lang="en-US" dirty="0">
                <a:solidFill>
                  <a:srgbClr val="000000"/>
                </a:solidFill>
              </a:rPr>
              <a:t>. Discrimination continues-Racism remains a part of the </a:t>
            </a:r>
            <a:r>
              <a:rPr lang="en-US" dirty="0" smtClean="0">
                <a:solidFill>
                  <a:srgbClr val="000000"/>
                </a:solidFill>
              </a:rPr>
              <a:t>	American experience</a:t>
            </a:r>
            <a:r>
              <a:rPr lang="en-US" dirty="0">
                <a:solidFill>
                  <a:srgbClr val="000000"/>
                </a:solidFill>
              </a:rPr>
              <a:t>, View that rights are a zero sum </a:t>
            </a:r>
            <a:r>
              <a:rPr lang="en-US" dirty="0" smtClean="0">
                <a:solidFill>
                  <a:srgbClr val="000000"/>
                </a:solidFill>
              </a:rPr>
              <a:t>	game </a:t>
            </a:r>
            <a:r>
              <a:rPr lang="en-US" dirty="0">
                <a:solidFill>
                  <a:srgbClr val="000000"/>
                </a:solidFill>
              </a:rPr>
              <a:t>continues to </a:t>
            </a:r>
            <a:r>
              <a:rPr lang="en-US" dirty="0" smtClean="0">
                <a:solidFill>
                  <a:srgbClr val="000000"/>
                </a:solidFill>
              </a:rPr>
              <a:t>interfere </a:t>
            </a:r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dirty="0" smtClean="0">
                <a:solidFill>
                  <a:srgbClr val="000000"/>
                </a:solidFill>
              </a:rPr>
              <a:t>social </a:t>
            </a:r>
            <a:r>
              <a:rPr lang="en-US" dirty="0">
                <a:solidFill>
                  <a:srgbClr val="000000"/>
                </a:solidFill>
              </a:rPr>
              <a:t>justice.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12493"/>
            <a:ext cx="2286000" cy="31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05" y="685800"/>
            <a:ext cx="3131195" cy="176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837638"/>
            <a:ext cx="3581400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Malcolm X – </a:t>
            </a:r>
          </a:p>
          <a:p>
            <a:r>
              <a:rPr lang="en-US" dirty="0" smtClean="0"/>
              <a:t>- Member of the Nation of Islam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Advocated separation of Black &amp; White America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Leaves the Nation of Islam &amp; becomes more open before his assassination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480060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Civil Rights Leaders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Stokely</a:t>
            </a:r>
            <a:r>
              <a:rPr lang="en-US" sz="2000" b="1" dirty="0" smtClean="0"/>
              <a:t> Carmichael 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Leader of SNCC &amp; in the forefront of the Black Power movement (60s/70s)</a:t>
            </a:r>
          </a:p>
          <a:p>
            <a:pPr lvl="1"/>
            <a:r>
              <a:rPr lang="en-US" sz="2000" b="1" dirty="0" smtClean="0"/>
              <a:t>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b="1" dirty="0" smtClean="0"/>
              <a:t>Huey Newton 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 of the founders of the Black Panthers, advocated more militant civil rights &amp; self defense   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0777"/>
            <a:ext cx="4953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Black Power Movement </a:t>
            </a:r>
          </a:p>
          <a:p>
            <a:r>
              <a:rPr lang="en-US" sz="2400" dirty="0" smtClean="0"/>
              <a:t>- Had a range of Goals from defense against racial oppression to the establishment of social institutions to the creation of self-sufficient economy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2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War at Home</a:t>
            </a:r>
            <a:br>
              <a:rPr lang="en-US" dirty="0" smtClean="0"/>
            </a:br>
            <a:r>
              <a:rPr lang="en-US" sz="2000" dirty="0" smtClean="0"/>
              <a:t>How did fear of domestic Communism affect American society during the Cold War?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r>
              <a:rPr lang="en-US" dirty="0" smtClean="0"/>
              <a:t>Anti-Communist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3951288"/>
          </a:xfrm>
        </p:spPr>
        <p:txBody>
          <a:bodyPr/>
          <a:lstStyle/>
          <a:p>
            <a:r>
              <a:rPr lang="en-US" dirty="0" smtClean="0"/>
              <a:t>Federal Employee Loyalty Program </a:t>
            </a:r>
          </a:p>
          <a:p>
            <a:r>
              <a:rPr lang="en-US" dirty="0" smtClean="0"/>
              <a:t>The Smith Act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House Committee on Un-American Activities (HUAC)</a:t>
            </a:r>
          </a:p>
          <a:p>
            <a:endParaRPr lang="en-US" dirty="0" smtClean="0"/>
          </a:p>
          <a:p>
            <a:r>
              <a:rPr lang="en-US" dirty="0" smtClean="0"/>
              <a:t>McCarthyism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Effects on the Rights of Citizens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498975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3,000 people fired</a:t>
            </a:r>
          </a:p>
          <a:p>
            <a:endParaRPr lang="en-US" dirty="0"/>
          </a:p>
          <a:p>
            <a:r>
              <a:rPr lang="en-US" dirty="0" smtClean="0"/>
              <a:t>Unlawful to teach or advocate for the overthrowing of the US gov’t</a:t>
            </a:r>
          </a:p>
          <a:p>
            <a:r>
              <a:rPr lang="en-US" dirty="0" smtClean="0"/>
              <a:t>Investigates possible subversive activities, communists in all aspects of American life</a:t>
            </a:r>
          </a:p>
          <a:p>
            <a:r>
              <a:rPr lang="en-US" dirty="0" smtClean="0"/>
              <a:t>Blacklisting of entertainment figures suspected of having communist ties</a:t>
            </a:r>
          </a:p>
          <a:p>
            <a:r>
              <a:rPr lang="en-US" dirty="0" smtClean="0"/>
              <a:t>People lose jobs and reputations due to accusations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91000" y="1524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67000" y="23622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84073" y="3657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9399" y="4838700"/>
            <a:ext cx="197427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8229600" cy="52629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impact did Anti-Communist Policies have on American society?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Creates an Atmosphere of fear that snowballs over time so that Americans are accusing other Americans of ‘communist’ behavior.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This fear leaks into everyday life and encourages the conformist characteristics of the 50s and early 60s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38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Modern 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focus of the movement turned toward the employment </a:t>
            </a:r>
            <a:r>
              <a:rPr lang="en-US" dirty="0" smtClean="0"/>
              <a:t>and </a:t>
            </a:r>
            <a:r>
              <a:rPr lang="en-US" dirty="0"/>
              <a:t>income gap.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Affirmative Action- Established by the courts, enforced by the Federal Government</a:t>
            </a:r>
            <a:r>
              <a:rPr lang="en-US" dirty="0" smtClean="0"/>
              <a:t>. The  </a:t>
            </a:r>
            <a:r>
              <a:rPr lang="en-US" dirty="0"/>
              <a:t>Nixon Administration pushed polices that promoted Affirmative Action. </a:t>
            </a:r>
          </a:p>
          <a:p>
            <a:endParaRPr lang="en-US" dirty="0"/>
          </a:p>
          <a:p>
            <a:r>
              <a:rPr lang="en-US" dirty="0"/>
              <a:t>-Other minority populations motivated to see enforcement of </a:t>
            </a:r>
            <a:r>
              <a:rPr lang="en-US" dirty="0" smtClean="0"/>
              <a:t>rights    - Native </a:t>
            </a:r>
            <a:r>
              <a:rPr lang="en-US" dirty="0"/>
              <a:t>Americans</a:t>
            </a:r>
          </a:p>
          <a:p>
            <a:pPr marL="0" indent="0">
              <a:buNone/>
            </a:pPr>
            <a:r>
              <a:rPr lang="en-US" dirty="0" smtClean="0"/>
              <a:t>				 - Latino </a:t>
            </a:r>
            <a:r>
              <a:rPr lang="en-US" dirty="0"/>
              <a:t>Americans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- Women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57085"/>
            <a:ext cx="2895600" cy="233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Legacy of the Civil Rights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Achievements but the movement does not reach all of it’s goals (especially the economic goals)</a:t>
            </a:r>
          </a:p>
          <a:p>
            <a:r>
              <a:rPr lang="en-US" dirty="0" smtClean="0"/>
              <a:t>Civil Rights movement becomes the template for the later social/ political movements of the 60s &amp; 70s (Anti-war, Latino movement, AIM, </a:t>
            </a:r>
            <a:r>
              <a:rPr lang="en-US" smtClean="0"/>
              <a:t>etc…)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Movements of the 60s-70s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SNCC Statement of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what would a nonviolent social order rest?</a:t>
            </a:r>
          </a:p>
          <a:p>
            <a:r>
              <a:rPr lang="en-US" dirty="0" smtClean="0"/>
              <a:t>How does integration relate to that social order?</a:t>
            </a:r>
          </a:p>
          <a:p>
            <a:r>
              <a:rPr lang="en-US" dirty="0" smtClean="0"/>
              <a:t>What can nonviolence bring about?</a:t>
            </a:r>
          </a:p>
          <a:p>
            <a:r>
              <a:rPr lang="en-US" dirty="0" smtClean="0"/>
              <a:t>How does nonviolence bring about those realties?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1740"/>
            <a:ext cx="3418860" cy="34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 of the Movement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68067"/>
              </p:ext>
            </p:extLst>
          </p:nvPr>
        </p:nvGraphicFramePr>
        <p:xfrm>
          <a:off x="457200" y="167640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Timeline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604" y="2493831"/>
            <a:ext cx="880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_________________________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" y="990600"/>
            <a:ext cx="165719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Truman – July 26</a:t>
            </a:r>
            <a:r>
              <a:rPr lang="en-US" baseline="30000" dirty="0" smtClean="0"/>
              <a:t>th</a:t>
            </a:r>
            <a:r>
              <a:rPr lang="en-US" dirty="0" smtClean="0"/>
              <a:t> 1948 Desegregation of the military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604" y="2955496"/>
            <a:ext cx="74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1948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4297" y="2190929"/>
            <a:ext cx="0" cy="76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1950s red s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86"/>
            <a:ext cx="5410200" cy="40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rthur miller the cruc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45" y="3733800"/>
            <a:ext cx="2249509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6" y="4295775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d scare movies 195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07" y="3409595"/>
            <a:ext cx="4408467" cy="34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Actual Spies…?</a:t>
            </a:r>
            <a:br>
              <a:rPr lang="en-US" dirty="0" smtClean="0"/>
            </a:br>
            <a:r>
              <a:rPr lang="en-US" dirty="0" smtClean="0"/>
              <a:t>Alger Hiss and the </a:t>
            </a:r>
            <a:r>
              <a:rPr lang="en-US" dirty="0" err="1" smtClean="0"/>
              <a:t>Rosenbergs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Alger Hiss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/>
          <a:lstStyle/>
          <a:p>
            <a:r>
              <a:rPr lang="en-US" dirty="0" smtClean="0"/>
              <a:t>Accused of Stealing government Documents </a:t>
            </a:r>
          </a:p>
          <a:p>
            <a:r>
              <a:rPr lang="en-US" dirty="0" smtClean="0"/>
              <a:t>Tried for Perjury</a:t>
            </a:r>
          </a:p>
          <a:p>
            <a:r>
              <a:rPr lang="en-US" dirty="0" smtClean="0"/>
              <a:t>Found guilty and sentenced to five years in prison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err="1" smtClean="0"/>
              <a:t>Rosenbergs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1447800"/>
            <a:ext cx="4041775" cy="3951288"/>
          </a:xfrm>
        </p:spPr>
        <p:txBody>
          <a:bodyPr/>
          <a:lstStyle/>
          <a:p>
            <a:r>
              <a:rPr lang="en-US" dirty="0" smtClean="0"/>
              <a:t>Accused of passing on atomic secrets</a:t>
            </a:r>
          </a:p>
          <a:p>
            <a:r>
              <a:rPr lang="en-US" dirty="0" smtClean="0"/>
              <a:t>Found  guilty and sentenced to death </a:t>
            </a:r>
          </a:p>
          <a:p>
            <a:r>
              <a:rPr lang="en-US" dirty="0" smtClean="0"/>
              <a:t>From the poor lower east side of Manhattan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7696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Both: Spy trials that illustrate the threat to the nation posed by communist agents, from which mass hysteria and fear gripped the nation.</a:t>
            </a:r>
            <a:endParaRPr lang="en-US" dirty="0"/>
          </a:p>
        </p:txBody>
      </p:sp>
      <p:pic>
        <p:nvPicPr>
          <p:cNvPr id="1026" name="Picture 2" descr="Julius and Ethel Rosenberg NYW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25695"/>
            <a:ext cx="2667000" cy="24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RQUExQVFRQUFBQXFxcYFxUWFBcXFRgVFBUUFxcXHCYeFxwjGRQUHy8gIycpLCwsFR4xNTAqNSYrLCkBCQoKDAwNDw8NFCkYFBgpKSkpKSkpKSkpKSkpKSkpKSkpKSkpKSkpKSkpKSkpKSkpKSkpKSkpKSkpKSkpKSkpKf/AABEIARQAsgMBIgACEQEDEQH/xAAcAAABBQEBAQAAAAAAAAAAAAADAgQFBgcAAQj/xABHEAABAwIEAgYHBQYEAwkAAAABAAIRAwQFEiExQVEGEyJhcYEHMpGhscHwFEJS0eEVI1RicqIXJEOyU4KSFiUzNHSj0tPx/8QAFgEBAQEAAAAAAAAAAAAAAAAAAAEC/8QAFxEBAQEBAAAAAAAAAAAAAAAAAAFBEf/aAAwDAQACEQMRAD8AmSuaUmV6CoCSvZQ16EBAUtpQAUZiBy1yI16A0qGxzpfRtQQ4y+NGDf28PNBZWuXrrprRLiABxJA96xvFfSJcVD2D1beQ38yq/c4tVqevUc7xcSPYg3er0ptmetcUp/qB+CEOm9nsK7D7VgxuEptX670H0Ba9LLWp6tdh8THxUpSuGuHZcD4EH4L5wp1vJPrS9qsIdTe9pBkFriCPYg+hAV6Csswr0m12Q2s1tUDiOy/8irtgfTChdaMJDuLXCD5cCgsDUemEGmnTUCmorCkBLaFEOGOR2puxHYgIuXLkGWSvGleLlVEzLpQ5XoQEYjhBYorpRfOp27i2ATDd+e6Bh0m6btoSykQ98HUagHvWYXV26o8ucSXHclKxOtLzqPLZMw4nQhApegpxSttuR+gufRjfb5oBASltbyXopp3Rt559yoFSYeae27oP4SeP3SjssIh27ePd3o5sSNCJadv0QSFrZdYIy9se39fEJ9ZWppHOBMSZ4oeDNLSOQjXi2fveE7hX61w/MzUAzvt5oKW70mXDHQA2BpBGuivHRPp2y6hjuzUjyPvVC6Z4OGvlrSPb81X8OuX0qjT7O9QfRTXHyR2qidDulmYilUMzpTJ355D8leGFEOGI7Cm7UZigMuXi5BlQKUkrwFVSwlNCQ0pYKBcqqeka6y245ucAPAau+StSofpSd2KA/mfpw2CDP3p5hlqXa8E1pt5qy4XbQxUDFsIhAq20/MfNSoopzSsM3NBXhZGfHZS2H2BJAIlSbMGPLRSdjg7uX5og2HYSI7TdCIMc+B81xwBzTliQSC3X3fJTthh5iPjvHcpaphjnNDIBykFrtCfBRVYw/CoqAbCND3H7p8DKvNjRGWANglWGBAQXAzJPmdypJtnlndEVDpThBq0yeLdtOHJZhVtC1ztCQD2hyHMLfqlsHDgst6dYGKL+sYC0O90nUd6Kq9C96t7TsA71h3EEHuIW84VcdZRpu/EwO8ZC+dq1xMzv9are+id+KtnQe3/htBjgW9kj3Kom6bkZiDTR2KBUrl6uUGThLaEhKCqvZSmlIC9CA0qnekqxzUKb/wAD4Pg79QrgAq56Qf8AyTv62fNBmFvTkhWywb2VV7dkaqw4fU0VEjTpcVM4db7aKJo1FP4XXnYH5IiYtmADVOqUB23BMKdfXYe1OG1uP6qKsFtTEbDRS1pA4bqJsHdkKRpVDtBREtbvCclii6TjOzvZ81JNqgj6CgDUYAOCrnSXDW1qLw4A6eO3HxU3c1Z7lCY/fdXTJ7lRgl7QLXuaeBK2X0X2rmWLSSS17i5o5ToR4SJWTY0QazyNiVt/Q60NOzoNiDkBPnr81VWCn8kdqAwI7Soha5IleqDKAV656QF63ZVRA5LZp5oQRqSAgOigenNuX2b4+6Wu9hUnimICjSc+JPDlJVd/7VFzHMuGANqNcBUbMCRAzN5d6Ci0gCFL4e0wodjcri3QwYkbeKnKHZaFQ+pae9TGHVO8qsW+IjMJ2+t1bMJcwwS4R36IJejR4qQtLZApV2xpB4b/ACT62qgRruVBKWII3T+jVM+z4qLbdjN809tbxuYaxwncIJylwgbyvawPf7k1GK0m6ueBA5wEzr9MbVpgVgT5keE7SohzUMFVbpxWy0HQVP08eovntjTXu71Ven7ZoBzTILhr81VZlaWLq1ZjBu9wb7T+q+hLRmVrRyaB7NAVkno3w/Pdh0aU5eZ/6Wx5la7Tjn5ckQcORGIAKIwoCSvV4uUGTgr2UhKCqiMRmlAaisKIj+lVDNa1I+6A72FVGxf1jQN9Cr/c0A9jmnZwI9qz2womgaocYLH5R56qqjsVsBTLXN2JAPinz6fw9i68aauUcMwM+AKeOp6eSIrVWnNTKzM466Abc0mreVaBE5hqQD3jeCprD8PyknUOmZBg6ptjOEmo8uzSdpiCY5wihWXSarIhzh4q04b0ifxMqhm2NNw125BT1hcElpjxQaJh985zSfoKAxnpm6kSGugyCT3j4LQuiVNhtzLRMa6LLulnRXJUc8gnM4mdSIk78oUEBd43UrSS97vhG5SLXFgDJngJjRTnRelkFVrdRU0JABcBvpIkeKkcN9GPWuOeoQJn1TJ8TOm6oL0dxMyHMeHag5dJHAx7dla+kN2KmHOIHquHiCSRw0jUKDwb0f1bW5AdLqL9WvDePAOA2V8vMFzWtRgGhboI3y66eJCiIfoL0bNCk2rUJBrAacQ3UgHxKfY9iVxRuKAa5rKL3huRrdT/AFE6z4KVtcYougZ+0wM7PLTimON0OturcHZhNQ+A0A9pQTrCnFMpowo9MoHMrkKVyDKQEQJAS5RS2hEa1IaitRBWNlVXplh8EPAgPgE8nD1SfJWtgQr+xFak5juM+R4FFZ3hTTlId6zXf2kbqTdSBj60Qqdt1b4Oj2S09/CE4oVO7h7lULpWk6gcl11aADWPcntGo08x3JlfO4kzCCBq2Gd2mwOqLSoAHTuRW3BIPAfJKtKYe5oGsnVBrXRZg+znvyhSL7Bj25SAZPGI1UfgVGKYaN2wfZwUnVug0AnTUA8lBB3XQm3Dp6vKXT2mHLHsU3hWC9UAAXHSDJTo2zakidDy+OiG7DqoiKkxw320CCVFTgRpCBVfA8kBty7Y7jfz+K9NaQBEneI3jggqOJ9HzSuQaWoqnNB5nVw9qsotwC0/eygJy20g9Y71yNSdcvcAhk6oFAozEJiKxARer2FyDKkoFJSgEUtpR6ZQGI7EBmooQWBFCCPxPAW1XZgcrucTPiFVL6iWVX05nK7fbv2V9B+uKo+PNP2mp4g+0BAKncEJre3XDdFe+BPcox7pOY+SqCMp/iMA+7ipPA202vYcwjXXfvUFVryUqzoGZbpP1qitrwDGKImXDVu6O/EqLzkzsLnSAzMMx5abrLsBtXdc1tVxDHcAdTG8HxWgYLgVtbPz0WNzuGr93a/zEyogVG+fa1OrqTlPqz8JVztLzOPJQWI0GXNMBwBLTodQQduSa4HeOpnq3cCgsFwYdtJ4fNBp3DQ6XOyluw1nVe3FYmPowg27Yk7ydOcbIHTrguGu06cPcvWFeBqUwIFlEakIrQgXK5cuQZW1ECG1EAVV61OGIA3RmqAzAitQ2otNELyKn9KKMV5/Exp9kj5BXTMoTpRY56ecb05P/Lx/NBS7jaPBMa1cNiRun7ngpk+jLtVQinUpnjp4FSdhiVBhGYuI49mFHvsROie4fg9J5h8+RRVlpXtnmbUDnEDXQHMDx0UrQ6V2o9WsWmCAHCAJ581G2vRS0AbEk6zmJInfZWCn0btGNaG06ZLtg5rSdNTAj4qAVbpMym2RVpkEiO2JOvLyT0VA6sDI7bJ8HN2PfMpFXo3QdScOpYNJ9UTIHMDTgmeE0QzedBlG+k/XuQWahWzZWkD47fBPGU44abJjSkHs6kADuUo0bdw1RHk/ouHJIJCUwICtCMNkEyltcgLK5dmC8QZa0IjWrmtRA1VSQ1GYvA1c6oG6uIaOZMKIM1Eaq5iXTa3pTlPWOHBu3tVYu+nNxUnKRTb3DX2orSLm7ZTE1HtaP5jCrPSTpW3Jkp6h8NLu48AqRa56rusquc7lJnzK9xSp2qYJ2M+xBJtK96njx969pwV6Hc9lUKDE3qNe0y1pP13J/SiY4FTFjXaHcOAjh4oIeyfXqQGh3sPsV4wPCK+hqO0002ISrO4ZDSAARqY+Gin7S+bEmOUbn6hQEba9kt17uSjKlnldq4a68PhxT+9xUNZIOnHnHcOCZWzescHuEBvqju5u/JBM4LbDIHHUmeexT99SOCZvvYoioztNy8N42kJFpiLKsQZ7kDtonRELEhjkWZQdGi8RA0oYGqAi9SurPcuQZi+s1o1cB4lRt50soU57Wc8m6+9Z5XqO4knxJPxTaCqq04h0+qEkU2hg57uVbxDGKlTV7y7xPyTZ5Tau9QeGuSVMUmS1rfNQtBvaU5bu18lSpCgICYYiQatM+PwT+kwworFHQWnk4ewoJPDLjdh3G3eOCfthQVYO7L2+s33jiFI2V4HjTzB3B70EgAQN9k0dfEHdGdWj4JjXtC7QIiTodJCwHU69/wCqlsH6QOeRAcTOnJV+ywYOIkEiR3K+WFkymGgAaRtsin1O3JhzzPIToPcpHrwxjjtA9pKBTeB4/JQmMYrma4t9VoMd7ts3hyUF36MuP2Wny1jwnRCZhraFR7mxlqGY5Hj+aNg1PJb02cWsaJ74Epxidt1lIjjEjxH5oj1tQRIP6pxSOk8vioC1xQSA4d0fXmp6zeCO5AvOlAL00o24rwH9fFAWfBck5u5cg+aa9txUe+mrRXtNPNRN5a+5VUJWao9x1UxcUNFGPbqgd2dtpKe0XINuewnVGjsgf06nZUTjVPM2Y1Cl6UQvatlnEIiJsquZgPd8N16+m4HOzfj39xQLVpp1KlI8DI89VN4fQk+KK8trjrByI3HEIjKLidJUvb4G14zDsng75OHEIdrakOc13Ye3hwI4EcwUC7C2f7+JGisFpoRJmOJ9X6700tIYCSRl4mPqUpjXVToCWzo0zqBsTyHcgkX3XWaTFP73N55D+Xmou7q9fcUbdo0Lg5wH4Wax4EpzckUwS48NuG3Lgkejyn1lWpcuGjjlZ3NGnxRGl2zIaAjuhDpVNEp4UELf4dLi5ojVGw66c0hp4jRSNNvDmm+IWugc0ag+aCWoPkBEFNROH1jtvy+KlWOQK6gLkqfFcgxWtZiB3CVE3Nlp4q11qEg+MexMa9trtoPl9BUU26sYBUG+21232V8vrHs7bqEssPD6pfHZZIb3uG5RUbSsYABCkKVpAU5+zwRsiGwHLREQlOjJ4cFL4fZT9BEt8N10G6mbSygjQRxHI8igz/pphxpVqVXhUGUnvb+hSbZ8ayf0V16e4SH2TyB2qZDx3ZTr7iqFavzMBRVxwG/DtzlYDr3k7fBOsVxW1rZc1wykWGAe0SBxjICT5qlYhfmlTgbkQPPc+IUBQQaXb06DqjCy8FctBJb1VVpJ4FsCB5q0i5aKYczXNoRGxj68CqThd1Tdb2zWOytpl32uk0ltSqJJFbTWowCAQDIjQI/RfFusFemIlpMBghgnU5ddpE+aBt0vvSctFs5qrg3wGxWk9G8KbRt2MgABoB7zusrsKRucUA+7T08I398rY2DQN4AIHlAacQnTdQm1udJmOXJOmVYMfIqIDUeZgJwzaDCFUfrxXjLgTBJQN2jK73qVzqKuN5//ABPm1JjvCB6CvUNrl4gz7quHIIX2eNd+XmnoiCdsxhKDQYQVzGKJc5lFujn7ni1g9Z3wA8UX9jNpsAAgRH1KTjQdRuG14mnkNOpxLO1mD4/Dz8lJV3FwbGodG2ojmqGzcO7IPx4oLMOLp0+uanWAZU3aQD4nzQQtrbOaSCRpt36qVbS1Lm+qUq7sgRI9b4IdgZP4pPqzpoED6ta9ZQqM503DhqCCIWMYQ3dp+6dfLQrcLby0WJ4z/l7y5ZsBUcRpGh1HxUUmztBdXjaTpytBLoMTxI7uC1zAui9qymItKQj77g53kTUaWjzhZV0Je2nXfVqyZMQBLpcCZg6GNNCtZp9NKVuwGsys0Op5TUFFuWNJLgwmXd7oAlUK6Y2NClZ1qjKFFr6YMDqaYIfpA02JBkOaY0WRdDsW6qtVz6F7HHXTtCXfMrSOmHSenc0KLaROWu5r5MR1dP8Ad5Jky8TJHesx6YtaK8tjbh4QoLZ6KbAvqVKx3JOq1qjTHhoqV6NcPyWzf5tT58Fei3Tv093BEDcR5fXBEZoJMIBEHX2d6M0wIPPVAeg4OQb6nEHjISGMLdoAPnv4JxXGZgJ3HfCAN00FkjcD2rsNeCAUi5f2Dl3I+KRhkNAHggmQxcvRC5BSa+oAhe0m79y8NWXbbDxTljIadfrkgq1zg+MOc7q6duaRJyZi2SwzlmTyhNbTopjdOcjLcNmQ3OMre5o4DuWs2Lf3bf6R8AnAQZWMLx6INO1Pm380N+B44f8ARtvJw/8AktcASgEGS08Ixwf6Vr/1D802rYNjFOXvp2jBxLqjQ0ToNc3MrY8qqlfFq9aKbrN4YXsGaXjK5vaJIyzAc2AePsQUujeYqAAP2fqYnrWamQ2Jza66Ks4x0Jvbu4dVcbQVHCXBlxTAhs9ogk8AZ8FplHC2F1Og6yOUOawQawLGkB+Zro0ANR51IJyb7J7ivR6jIottc1MNa/erGr3Zh2B/M4xxkhUZRadC7xgzg2uUGM3X0y0kmACZ7vcp/EMCxV1EUqlOzax05c1VgzHLoRmdDi0SRvG6sllbhopn7C5mVjmND3VZa3KamR0Mgy4kAkbuVix2n19tTcbd1Rz+yaeZ1MQ8Fzg4kSBLG7xw8wym29HuJNpgsp2vV5m1ARWZkzBpZmBmO0Dr4BR136Mb59SXm3Dp2+0UhrvETPktSusTqVqbKBs3hmQOGV1RtMZGB/VEhkyHZRHMdyEbIOcWGzcS8VQTnqBstFVpzkU9HPbmIIH329yCv4Nh2LsAZSbZOhvCqxxA56O96lxY44YmnZ6fzfqpbD7p1Gs8UrWqXu6trnOJFM5f3ctd1Y2lniCTwlW2xrOfTa57MjnAEtmS2eBMDVBn7rLGz/p2Q/5iu/ZmNfhs9f5itIXEKDOThuNcrOB/M5JbYY3tltNe8x7lo+VJc1BV6TKjaTRVy9YBD8s5M25y9yTT0cE7vT2ngfilMG+sDyIVE+Grl4yroNOAXIKRSo+9Gu6+Vpk6AeHDdAp1u1G8ad+0lRfSi9Y22ql5gBrgNeJEAeMoLTbekLDgxoN3TkNaDOcagQeCcM9ImG/xlL+78l8zMvj+GB5r03p5ewqLx9N/4i4b/GUfa78l5/iNhv8AGUf7vyXzfZmrUDjTpudkYXvhs5WN3cTGg70GniGvqz9eCD6XHpGw7+Mo/wB35JpjPTGwqjL9vp0iWvaT2iS2q3LI2gxqCsKrdH71tPrXWlZtMCS40jAHM6SBHEqLqXo07OvgPcg26rd4aZP7UDSWNaAHOFMFo9YMB3JknXXMUltewJdmxeWucCQHFp7MxB1AmTOmsN5LFnvc1rHmmQ1+YMcR2XZDDoPGCQESypVKzwylRe95BhrGlzu8wAg3fC+ktnSp1KRxOnUa9pAeS7rWktygzOums6a8kxfeWOzcXDWwyO28vloDTLs2rTqYgQXdyxm/sqtB2WvRfScRID2lpI5iRqJ5J3ZYJXrNzUrapUaJEspvcJG4kDfX3qjZKeKWnaH7XBB2Je7NpmABObbVuwE5Z4pVzjNq8ycWDDIMMc4N3BIEuncE+cbLHf8AsxeASbK4jn1L/wAlE/bR+EIPofDOlllSdLsSZU/dtZBJiQZz8e0S53kRyUp/iFh/8XS9p/JfNdLEAN2D3pbL5v8Aw2+0oj6R/wARMP8A4ul7T+S7/EPD/wCLpe0/kvn0W1Q0TXFs40QYNUNeaYMxq7hqR7U8wKtcViadvb9aWjMQ1gJAmJJImJRW6u9ImH/xdL+78l4PSHh52u6X935LE7L7XXLxStC/I7K7KwHK4btJjQp4cDxEg/5GoBxPVN0HOIlEapa4gKj3GQWkktPMcCPFEfRyv5SPI8VEYLSz0aGgBNJh8wB7FOuqnstOpBOvigfN2Xi5j9BtsOC5BmVC/wBZCi+kl4HW1f8Ao98j5qPN9AUfi9/NCoJ3G3mgofwXoOqWQY1aRIHCNF4GeajTU/Rm+l+ycWhp68UH5nmINMscGNbxGoeT4hR3oYw+nVxE52h7qdCpUptOoNQZQ0x3SSi+jRv/AHfjMSf8q34VVR8JxWpb1mVqLyyowy1w9hB5g7EIi5ej3GLg41SLnvL61Wo2u0k9oODi8OadNCNuGUKJ9IFiyhiV1TpjKxtU5WjYBwD8o5DtFXzoJjz6ld99XtLW3osa91a76t7HPc4EZaZLsudxOuUc+azHpHi5urmvXIjrajnxyB9UeQhBdvSnTpttsKFJnV0/srnNZMxn6tx7UamSdeKq+E4zWFEWtuHNq1qwzPa4tqVBAbTo5tC1oOZx11kclZPSgP8AK4R/6L/61WsU6OZLW2uaRdUpVWRUdAilXaSHUnRtplIndUXjprSq0MEtaV9Lrs13GmSc720hJIdUEzoW8eI5KjN6V1221O3Y97GsqVahLXua55qZR2oI9XLp4q3Wj6h6OV/tJOTr6f2TPMzIzZJ1y+t/cqBaWD6tRlNjSXVHBjRzcTAQaHgGI1rXBru7qVKhfdEW9DM97oGoe8Bx/q1/lWcK+ele8ZTdbYfRP7uypBruRqvAJPiB/vVBJQGa72ojHeCbtKMxo5oNQ9F+N0qFldC4Gag64oU3g6taKzXNLyOUgTHjwXYR0adY4z1OpY+hcmk/8dN1JxBnjEQe9oKr/R/XCcTHJ9m7+8hXb0YY/TvKbaNxBubNtQ0HknM6k5hY4TxgGCOWXkiIn0L5jUvWtJk2wgSfXktafHvUHeVcRwyrb1K1WoKjg54Y6q+oIachFRuaCDvHJTfobH76+7rY/wC5yoratav1VIuc/L2KbSSS3rHSQOMZjKK3Loo0G0ouI1yk90S7QKTFPUk8UzwC2dTt6dB0ZqQLH5diWucDCkWjQeA/JEKbSMbr1GbT0Gq5EfN9WqfcmF3VJYZ1HI+S9XIqB6wumeRPHhsPBJa5cuUxpK4V0murdhZQr1KTHGS1joBJ0k89EytrtzKjajDlewhwcNw4azr4LlyQPsW6RXFzBuK1SrGwc45R4NEAexR7avcNNfYuXIlTOM9M7q7ptp3FQPYwgtGRjcsCIaWtECOGyFgvSa4tJNvVdSzRmA1a7xa6WnxhcuRXYv0iuLpwdcVXVSBAzHRo5NaIA8guwnpBWtX9ZQfkfEZsrXEDfTMDB7wuXIhGMYzVuahq1nZ6hABdABMCBOWAdOKZArlysCmo7XxsuXIJSy6U3FKhUt2PApVZztyMOadNSRPDTXTgm+G4nUoVBVpPLKjZhw310I13EFerkD3COlt1aZ/s9U085BdAaZjvcCeKk2elDEQf/H/9ulP+1cuQar0Pu3VaFKo8y+o3O483Oc4uPtVlLdD5rlyIdNOi5cuR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576388"/>
            <a:ext cx="21240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456331"/>
            <a:ext cx="1695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4643497"/>
            <a:ext cx="1657349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case made Congressman Richard Nixon famous as he tacked down ‘secret Communists of the New Deal’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724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still controversy on if Hiss and Ethel were guilty…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9668" y="3790331"/>
            <a:ext cx="12560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Demagoguery -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Demagoguery </a:t>
            </a:r>
            <a:r>
              <a:rPr lang="en-US" dirty="0" smtClean="0"/>
              <a:t>is </a:t>
            </a:r>
            <a:r>
              <a:rPr lang="en-US" dirty="0"/>
              <a:t>a political </a:t>
            </a:r>
            <a:r>
              <a:rPr lang="en-US" dirty="0" smtClean="0"/>
              <a:t>idea </a:t>
            </a:r>
            <a:r>
              <a:rPr lang="en-US" dirty="0"/>
              <a:t>in a democracy </a:t>
            </a:r>
            <a:r>
              <a:rPr lang="en-US" dirty="0" smtClean="0"/>
              <a:t>that </a:t>
            </a:r>
            <a:r>
              <a:rPr lang="en-US" dirty="0"/>
              <a:t>appeals to the emotions, fears, prejudices, and ignorance of the </a:t>
            </a:r>
            <a:r>
              <a:rPr lang="en-US" dirty="0" smtClean="0"/>
              <a:t>people </a:t>
            </a:r>
            <a:r>
              <a:rPr lang="en-US" dirty="0"/>
              <a:t>in order to gain power and promote political motives. </a:t>
            </a:r>
            <a:endParaRPr lang="en-US" dirty="0" smtClean="0"/>
          </a:p>
          <a:p>
            <a:pPr lvl="1"/>
            <a:r>
              <a:rPr lang="en-US" dirty="0" smtClean="0"/>
              <a:t>Demagogues </a:t>
            </a:r>
            <a:r>
              <a:rPr lang="en-US" dirty="0"/>
              <a:t>usually oppose deliberation and advocate immediate, violent action to address a national crisis; they accuse moderate and thoughtful opponents of weakness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Discussion Questions: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 US Society vulnerable to kind of demagoguery?</a:t>
            </a:r>
          </a:p>
          <a:p>
            <a:endParaRPr lang="en-US" dirty="0"/>
          </a:p>
          <a:p>
            <a:r>
              <a:rPr lang="en-US" dirty="0" smtClean="0"/>
              <a:t>Did McCarthyism &amp; Demagoguery perish with Joseph McCarthy?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ea typeface="+mn-ea"/>
                <a:cs typeface="+mn-cs"/>
              </a:rPr>
              <a:t>McCarthyism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74687"/>
          </a:xfrm>
        </p:spPr>
        <p:txBody>
          <a:bodyPr>
            <a:normAutofit/>
          </a:bodyPr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41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MCCARTHYISM - The politically motivated practice of making accusations of disloyalty, subversion, or treason without proper regard for </a:t>
            </a:r>
            <a:r>
              <a:rPr lang="en-US" b="1" dirty="0" smtClean="0"/>
              <a:t>evidence</a:t>
            </a:r>
          </a:p>
          <a:p>
            <a:pPr lvl="1"/>
            <a:r>
              <a:rPr lang="en-US" dirty="0" smtClean="0"/>
              <a:t>Joseph McCarthy was elected as a US Senator for  Wisconsin in 1947. 3 years later he produced a document that he said was a list of known Communists working for the State Department. Ultimately, he was unable to back up his claim and died, discredited, at the age of 49 in 1957.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7901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1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Second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943600" cy="53041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Supreme Court Cases</a:t>
            </a:r>
          </a:p>
          <a:p>
            <a:pPr lvl="1"/>
            <a:r>
              <a:rPr lang="en-US" dirty="0" smtClean="0"/>
              <a:t>Watkins v. US</a:t>
            </a:r>
          </a:p>
          <a:p>
            <a:pPr lvl="2"/>
            <a:r>
              <a:rPr lang="en-US" dirty="0" smtClean="0"/>
              <a:t>Curtailed the power of HUAC to punish uncooperative witnessed by finding them in contempt of Congress (what the Hollywood Ten went to jail for)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Slochower</a:t>
            </a:r>
            <a:r>
              <a:rPr lang="en-US" dirty="0" smtClean="0"/>
              <a:t> v. Board of Education </a:t>
            </a:r>
          </a:p>
          <a:p>
            <a:pPr lvl="2"/>
            <a:r>
              <a:rPr lang="en-US" dirty="0" err="1" smtClean="0"/>
              <a:t>Slochower</a:t>
            </a:r>
            <a:r>
              <a:rPr lang="en-US" dirty="0" smtClean="0"/>
              <a:t> was a professor who had been fired for invoking his 5</a:t>
            </a:r>
            <a:r>
              <a:rPr lang="en-US" baseline="30000" dirty="0" smtClean="0"/>
              <a:t>th</a:t>
            </a:r>
            <a:r>
              <a:rPr lang="en-US" dirty="0" smtClean="0"/>
              <a:t> amendment rights when asked if he had been a member of the communist party in the past. The court found that invoking the 5</a:t>
            </a:r>
            <a:r>
              <a:rPr lang="en-US" baseline="30000" dirty="0" smtClean="0"/>
              <a:t>th</a:t>
            </a:r>
            <a:r>
              <a:rPr lang="en-US" dirty="0" smtClean="0"/>
              <a:t> is not an admission of guilt or presumption of perjury</a:t>
            </a:r>
            <a:endParaRPr lang="en-US" dirty="0"/>
          </a:p>
          <a:p>
            <a:r>
              <a:rPr lang="en-US" dirty="0" smtClean="0"/>
              <a:t>Outspoken Individuals</a:t>
            </a:r>
          </a:p>
          <a:p>
            <a:pPr lvl="1"/>
            <a:r>
              <a:rPr lang="en-US" dirty="0" smtClean="0"/>
              <a:t>Example: Edward R. Murrow spoke out against McCarthyism on his TV show </a:t>
            </a:r>
            <a:r>
              <a:rPr lang="en-US" i="1" dirty="0" smtClean="0"/>
              <a:t>See It Now</a:t>
            </a:r>
            <a:endParaRPr lang="en-US" i="1" dirty="0"/>
          </a:p>
          <a:p>
            <a:pPr lvl="2"/>
            <a:r>
              <a:rPr lang="en-US" dirty="0" smtClean="0"/>
              <a:t>Resulted in a backlash against McCarthy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200231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www.youtube.com/watch?v=anNEJJYLU8M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Edward R. Murrow - sti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1" y="1300163"/>
            <a:ext cx="3003282" cy="35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715000" cy="55626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Economic boom after WW2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Demobilization caused a fear of Joblessness for returning soldiers 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dirty="0" smtClean="0"/>
              <a:t>Response = GI Bill, which grants veterans benefits </a:t>
            </a:r>
          </a:p>
          <a:p>
            <a:pPr marL="1828800" lvl="3" indent="-571500">
              <a:buFont typeface="+mj-lt"/>
              <a:buAutoNum type="romanLcPeriod"/>
            </a:pPr>
            <a:r>
              <a:rPr lang="en-US" dirty="0" smtClean="0"/>
              <a:t>Ex: yr. of unemployment payments, financial aid for college, gov’t loans for building homes &amp; businesses </a:t>
            </a:r>
          </a:p>
          <a:p>
            <a:pPr marL="1828800" lvl="3" indent="-571500">
              <a:buFont typeface="+mj-lt"/>
              <a:buAutoNum type="romanLcPeriod"/>
            </a:pPr>
            <a:r>
              <a:rPr lang="en-US" b="1" dirty="0" smtClean="0"/>
              <a:t>Effect = increase in home construction, # of college degrees, and population boom (aka the baby boom), </a:t>
            </a:r>
          </a:p>
          <a:p>
            <a:pPr marL="2286000" lvl="4" indent="-571500">
              <a:buFont typeface="+mj-lt"/>
              <a:buAutoNum type="romanLcPeriod"/>
            </a:pPr>
            <a:r>
              <a:rPr lang="en-US" dirty="0" smtClean="0"/>
              <a:t>Growth of the Suburbs made possible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b="1" dirty="0" smtClean="0"/>
              <a:t>Not all good – big increase in prices after WW2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Price controls and rationing has ended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599"/>
            <a:ext cx="2215817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94" y="4038600"/>
            <a:ext cx="300584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3394" y="3733800"/>
            <a:ext cx="2775806" cy="30931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Inflation</a:t>
            </a:r>
            <a:r>
              <a:rPr lang="en-US" sz="2800" dirty="0" smtClean="0"/>
              <a:t> –</a:t>
            </a:r>
          </a:p>
          <a:p>
            <a:endParaRPr lang="en-US" sz="9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general increase in prices and fall in the purchasing value of money</a:t>
            </a:r>
            <a:r>
              <a:rPr lang="en-US" sz="2800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2468</Words>
  <Application>Microsoft Office PowerPoint</Application>
  <PresentationFormat>On-screen Show (4:3)</PresentationFormat>
  <Paragraphs>316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Domestic Affairs 1950-1975</vt:lpstr>
      <vt:lpstr>The Red Scare  ‘Round Two’</vt:lpstr>
      <vt:lpstr>Cold War at Home How did fear of domestic Communism affect American society during the Cold War?</vt:lpstr>
      <vt:lpstr>PowerPoint Presentation</vt:lpstr>
      <vt:lpstr>Actual Spies…? Alger Hiss and the Rosenbergs</vt:lpstr>
      <vt:lpstr>McCarthyism</vt:lpstr>
      <vt:lpstr>McCarthyism</vt:lpstr>
      <vt:lpstr>The End of the Second Red Scare</vt:lpstr>
      <vt:lpstr>Mass Culture</vt:lpstr>
      <vt:lpstr>Mass Culture</vt:lpstr>
      <vt:lpstr>PowerPoint Presentation</vt:lpstr>
      <vt:lpstr>Mass Culture</vt:lpstr>
      <vt:lpstr>Multinational Corporations</vt:lpstr>
      <vt:lpstr>PowerPoint Presentation</vt:lpstr>
      <vt:lpstr>The Culture of Consumerism</vt:lpstr>
      <vt:lpstr>The Great Society – LBJ’s Domestic Policy “the War on Poverty”</vt:lpstr>
      <vt:lpstr>Important Starting Points</vt:lpstr>
      <vt:lpstr>Desegregation Question:</vt:lpstr>
      <vt:lpstr>Six Principles of Nonviolence</vt:lpstr>
      <vt:lpstr>PowerPoint Presentation</vt:lpstr>
      <vt:lpstr>PowerPoint Presentation</vt:lpstr>
      <vt:lpstr>PowerPoint Presentation</vt:lpstr>
      <vt:lpstr>March on Washington</vt:lpstr>
      <vt:lpstr>The Civil Rights Movement How did African Americans challenge segregation after WW2?</vt:lpstr>
      <vt:lpstr>Civil Rights Movement Primary Source Activity</vt:lpstr>
      <vt:lpstr>1957 – 1960 Nonviolence</vt:lpstr>
      <vt:lpstr>Impact of the 1950s Civil Rights Era </vt:lpstr>
      <vt:lpstr>Slow Progress</vt:lpstr>
      <vt:lpstr>Success and New Challenges</vt:lpstr>
      <vt:lpstr>The Modern Civil Rights Movement</vt:lpstr>
      <vt:lpstr>What is the Legacy of the Civil Rights Movement?</vt:lpstr>
      <vt:lpstr>Social Movements of the 60s-70s</vt:lpstr>
      <vt:lpstr>SNCC Statement of Purpose</vt:lpstr>
      <vt:lpstr>Tactics of the Movement</vt:lpstr>
      <vt:lpstr>Civil Rights Timeline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Affairs 1950-1975</dc:title>
  <dc:creator>Lindsay Ramm</dc:creator>
  <cp:lastModifiedBy>Ramm, Lindsay</cp:lastModifiedBy>
  <cp:revision>97</cp:revision>
  <cp:lastPrinted>2014-05-08T12:48:58Z</cp:lastPrinted>
  <dcterms:created xsi:type="dcterms:W3CDTF">2014-04-04T17:18:08Z</dcterms:created>
  <dcterms:modified xsi:type="dcterms:W3CDTF">2018-05-18T16:11:18Z</dcterms:modified>
</cp:coreProperties>
</file>