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Syncopate" panose="020B0604020202020204" charset="0"/>
      <p:regular r:id="rId10"/>
      <p:bold r:id="rId11"/>
    </p:embeddedFont>
    <p:embeddedFont>
      <p:font typeface="Average" panose="020B0604020202020204" charset="0"/>
      <p:regular r:id="rId12"/>
    </p:embeddedFont>
    <p:embeddedFont>
      <p:font typeface="Oswald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yaCy3qqff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EKiw7LPv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history.com/" TargetMode="External"/><Relationship Id="rId4" Type="http://schemas.openxmlformats.org/officeDocument/2006/relationships/hyperlink" Target="http://www.history.com/topics/black-history/slavery/pictures/slave-life/punishments-for-slav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0" y="990800"/>
            <a:ext cx="7801500" cy="2799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6000">
              <a:latin typeface="Syncopate"/>
              <a:ea typeface="Syncopate"/>
              <a:cs typeface="Syncopate"/>
              <a:sym typeface="Syncopate"/>
            </a:endParaRPr>
          </a:p>
          <a:p>
            <a:pPr lvl="0">
              <a:spcBef>
                <a:spcPts val="0"/>
              </a:spcBef>
              <a:buNone/>
            </a:pPr>
            <a:endParaRPr sz="6000">
              <a:latin typeface="Syncopate"/>
              <a:ea typeface="Syncopate"/>
              <a:cs typeface="Syncopate"/>
              <a:sym typeface="Syncopat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6000">
                <a:latin typeface="Syncopate"/>
                <a:ea typeface="Syncopate"/>
                <a:cs typeface="Syncopate"/>
                <a:sym typeface="Syncopate"/>
              </a:rPr>
              <a:t>Slavery  During the civil war  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4070475"/>
            <a:ext cx="7801500" cy="83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Juliette Sasso and Jasmine Griswold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500" y="0"/>
            <a:ext cx="2442500" cy="183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History of Civil War and Slavery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504550"/>
            <a:ext cx="8520600" cy="306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-The North not necessarily needing Slavery, but the South depending on it.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-Slaves lived in “Quartiers”, which were they’re home.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-treated as Property, not as people.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-Relating to today: Just from background knowledge, How does one think Slavery has impacted today’s society? 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6050" y="2728425"/>
            <a:ext cx="1317949" cy="241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Clip: Twelve Years A Slave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-The movie “Twelve Years A Slave”, published by soloman northup, was released in 2013, showing The perspective of an Enslaved African American who had to endure the hardships of Slavery.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-</a:t>
            </a:r>
            <a:r>
              <a:rPr lang="en" u="sng">
                <a:solidFill>
                  <a:schemeClr val="hlink"/>
                </a:solidFill>
                <a:latin typeface="Syncopate"/>
                <a:ea typeface="Syncopate"/>
                <a:cs typeface="Syncopate"/>
                <a:sym typeface="Syncopate"/>
                <a:hlinkClick r:id="rId3"/>
              </a:rPr>
              <a:t>https://www.youtube.com/watch?v=byaCy3qqffE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-Relating to today: Is this an accurate representation of slavery, comparing it to what is learned in history classes?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Syncopate"/>
              <a:ea typeface="Syncopate"/>
              <a:cs typeface="Syncopate"/>
              <a:sym typeface="Syncopate"/>
            </a:endParaRPr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1600" y="3755576"/>
            <a:ext cx="1743075" cy="138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Purpose of Slavery 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Cause:                                               Effect: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-Greater demand for Goods      -Greater Quantity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-South Depended on it                -Boosted Economy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-To Fight, Help in Civil War           -Greater Quantity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Relating to today: The North eventually needed more soldiers, therefore using African Americans, Would the union still have won the Civil War if African American’s did not help?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6625" y="0"/>
            <a:ext cx="3277375" cy="11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Clip: Difficulties After the Civil War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469575"/>
            <a:ext cx="8520600" cy="3099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-Even after the Civil War had ended, and Slaves were technically “free”, they’re hardships did not end, because They now needed to find a way to Support themselves and their families in this world.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- </a:t>
            </a:r>
            <a:r>
              <a:rPr lang="en" u="sng">
                <a:solidFill>
                  <a:schemeClr val="hlink"/>
                </a:solidFill>
                <a:latin typeface="Syncopate"/>
                <a:ea typeface="Syncopate"/>
                <a:cs typeface="Syncopate"/>
                <a:sym typeface="Syncopate"/>
                <a:hlinkClick r:id="rId3"/>
              </a:rPr>
              <a:t>https://www.youtube.com/watch?v=GnEKiw7LPvw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Relating to today: Does one think any jobs today are connected to African Americans joining them After the Civil War?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Impact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-Due to the increase  of MAss production, American Advanced in Rapid Economic Growth, which would only increase.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-Which the Emancipation Proclamation, Laws were Finalized to end slavery, changing the COnstitution, Treating people fairly.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Relating to today: Overall, How are people treated fairly, and is there still inequality today?  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9525" y="0"/>
            <a:ext cx="1784500" cy="15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81650"/>
            <a:ext cx="8520600" cy="583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yncopate"/>
                <a:ea typeface="Syncopate"/>
                <a:cs typeface="Syncopate"/>
                <a:sym typeface="Syncopate"/>
              </a:rPr>
              <a:t>Sources 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618150"/>
            <a:ext cx="8520600" cy="3950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-Slavery During The Civil War. </a:t>
            </a:r>
            <a:r>
              <a:rPr lang="en" sz="1000" i="1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Google Images</a:t>
            </a: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, </a:t>
            </a:r>
            <a:r>
              <a:rPr lang="en" sz="1000" u="sng">
                <a:solidFill>
                  <a:schemeClr val="hlink"/>
                </a:solidFill>
                <a:latin typeface="Syncopate"/>
                <a:ea typeface="Syncopate"/>
                <a:cs typeface="Syncopate"/>
                <a:sym typeface="Syncopate"/>
                <a:hlinkClick r:id="rId3"/>
              </a:rPr>
              <a:t>www.google.com</a:t>
            </a: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 search?rlz=1C1VFKB_enUS769US769&amp;tbm=isch&amp;q=slavery+during+the+civil+war&amp;spell=1&amp;s a=X&amp;ved=0ahUKEwjnxuyO6bHXAhVIQSYKHfBSBasQvwUIOygA&amp;biw=1366&amp;bih=662&amp;dpr=1. Accessed 9 Nov. 2017.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rPr>
              <a:t>-</a:t>
            </a: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"Blood and Glory: The Civil War in Color: African Americans After the War | History." </a:t>
            </a:r>
            <a:r>
              <a:rPr lang="en" sz="1000" i="1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Youtube</a:t>
            </a: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, 27 Apr. 2015, www.youtube.com/watch?v=GnEKiw7LPvw.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Martinez, Jaime Amanda. "Slavery during the Civil War." </a:t>
            </a:r>
            <a:r>
              <a:rPr lang="en" sz="1000" i="1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Encyclopedia Virginia</a:t>
            </a: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 1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1000">
              <a:solidFill>
                <a:srgbClr val="F5F5F5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-Colin A. Palmer, </a:t>
            </a:r>
            <a:r>
              <a:rPr lang="en" sz="1000" i="1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Passageways: An Interpretive History of Black America</a:t>
            </a: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, Vol.</a:t>
            </a:r>
          </a:p>
          <a:p>
            <a:pPr lvl="0" rtl="0">
              <a:lnSpc>
                <a:spcPct val="142857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1000" u="sng">
              <a:solidFill>
                <a:srgbClr val="428BCA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-Slavery in America." </a:t>
            </a:r>
            <a:r>
              <a:rPr lang="en" sz="1000" i="1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Slavery in America</a:t>
            </a: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, History Channel, </a:t>
            </a:r>
            <a:r>
              <a:rPr lang="en" sz="1000" u="sng">
                <a:solidFill>
                  <a:schemeClr val="hlink"/>
                </a:solidFill>
                <a:latin typeface="Syncopate"/>
                <a:ea typeface="Syncopate"/>
                <a:cs typeface="Syncopate"/>
                <a:sym typeface="Syncopate"/>
                <a:hlinkClick r:id="rId5"/>
              </a:rPr>
              <a:t>www.history.com/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topics/black-history/slavery/pictures/slave-life/punishments-for-slaves.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 Accessed 3 Nov. 2017.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1000">
              <a:solidFill>
                <a:srgbClr val="F5F5F5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-"Slavery in the American South." </a:t>
            </a:r>
            <a:r>
              <a:rPr lang="en" sz="1000" i="1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cry-usa.org</a:t>
            </a: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, Constitutional Rights Foundation,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www.crf-usa.org/black-history-month/slavery-in-the-american-south. Accessed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31 Oct. 2017.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1000">
              <a:solidFill>
                <a:srgbClr val="F5F5F5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lvl="0" rtl="0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None/>
            </a:pP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-"12 Years A Salve- Soap (HD) Chiwetel Ejiofor, Michael Fassbender." </a:t>
            </a:r>
            <a:r>
              <a:rPr lang="en" sz="1000" i="1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Youtube</a:t>
            </a: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, 8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>
                <a:solidFill>
                  <a:srgbClr val="F5F5F5"/>
                </a:solidFill>
                <a:latin typeface="Syncopate"/>
                <a:ea typeface="Syncopate"/>
                <a:cs typeface="Syncopate"/>
                <a:sym typeface="Syncopate"/>
              </a:rPr>
              <a:t>Nov. 2013, www.youtube.com/watch?v=byaCy3qqffE. Accessed 6 Nov. 2017.</a:t>
            </a:r>
          </a:p>
          <a:p>
            <a:pPr lvl="0" rtl="0">
              <a:lnSpc>
                <a:spcPct val="142857"/>
              </a:lnSpc>
              <a:spcBef>
                <a:spcPts val="800"/>
              </a:spcBef>
              <a:spcAft>
                <a:spcPts val="400"/>
              </a:spcAft>
              <a:buNone/>
            </a:pPr>
            <a:endParaRPr sz="1000">
              <a:solidFill>
                <a:srgbClr val="66666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On-screen Show (16:9)</PresentationFormat>
  <Paragraphs>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Syncopate</vt:lpstr>
      <vt:lpstr>Average</vt:lpstr>
      <vt:lpstr>Oswald</vt:lpstr>
      <vt:lpstr>Arial</vt:lpstr>
      <vt:lpstr>Slate</vt:lpstr>
      <vt:lpstr>  Slavery  During the civil war  </vt:lpstr>
      <vt:lpstr>History of Civil War and Slavery</vt:lpstr>
      <vt:lpstr>Clip: Twelve Years A Slave</vt:lpstr>
      <vt:lpstr>Purpose of Slavery </vt:lpstr>
      <vt:lpstr>Clip: Difficulties After the Civil War</vt:lpstr>
      <vt:lpstr>Impact</vt:lpstr>
      <vt:lpstr>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Slavery  During the civil war  </dc:title>
  <dc:creator>Kohs, Carlye</dc:creator>
  <cp:lastModifiedBy>Kohs, Carlye</cp:lastModifiedBy>
  <cp:revision>1</cp:revision>
  <dcterms:modified xsi:type="dcterms:W3CDTF">2017-11-13T15:27:24Z</dcterms:modified>
</cp:coreProperties>
</file>